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60" r:id="rId3"/>
    <p:sldId id="263" r:id="rId4"/>
  </p:sldIdLst>
  <p:sldSz cx="42803763" cy="30275213"/>
  <p:notesSz cx="6797675" cy="9926638"/>
  <p:defaultTextStyle>
    <a:defPPr>
      <a:defRPr lang="en-US"/>
    </a:defPPr>
    <a:lvl1pPr marL="0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1pPr>
    <a:lvl2pPr marL="2057917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2pPr>
    <a:lvl3pPr marL="4115834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3pPr>
    <a:lvl4pPr marL="6173753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4pPr>
    <a:lvl5pPr marL="8231671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5pPr>
    <a:lvl6pPr marL="10289589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6pPr>
    <a:lvl7pPr marL="12347506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7pPr>
    <a:lvl8pPr marL="14405423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8pPr>
    <a:lvl9pPr marL="16463342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81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3950" y="-2851"/>
      </p:cViewPr>
      <p:guideLst>
        <p:guide orient="horz" pos="18381"/>
        <p:guide pos="134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30A1C-C951-4428-A134-5DE9DBE50476}" type="datetimeFigureOut">
              <a:rPr lang="zh-TW" altLang="en-US" smtClean="0"/>
              <a:pPr/>
              <a:t>2020/8/28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A3DF-95FB-4630-874C-B8D01F13FD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1pPr>
    <a:lvl2pPr marL="637422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2pPr>
    <a:lvl3pPr marL="1274845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3pPr>
    <a:lvl4pPr marL="1912267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4pPr>
    <a:lvl5pPr marL="2549689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5pPr>
    <a:lvl6pPr marL="3187111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6pPr>
    <a:lvl7pPr marL="3824533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7pPr>
    <a:lvl8pPr marL="4461956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8pPr>
    <a:lvl9pPr marL="5099378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768350" y="744538"/>
            <a:ext cx="526097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A3DF-95FB-4630-874C-B8D01F13FD5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58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10283" y="9404941"/>
            <a:ext cx="36383199" cy="6489548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6420566" y="17155956"/>
            <a:ext cx="29962634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032728" y="1212416"/>
            <a:ext cx="9630846" cy="25832045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40189" y="1212416"/>
            <a:ext cx="28179144" cy="25832045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81203" y="19454630"/>
            <a:ext cx="36383199" cy="6012994"/>
          </a:xfrm>
        </p:spPr>
        <p:txBody>
          <a:bodyPr anchor="t"/>
          <a:lstStyle>
            <a:lvl1pPr algn="l">
              <a:defRPr sz="18198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381203" y="12831930"/>
            <a:ext cx="36383199" cy="6622700"/>
          </a:xfrm>
        </p:spPr>
        <p:txBody>
          <a:bodyPr anchor="b"/>
          <a:lstStyle>
            <a:lvl1pPr marL="0" indent="0">
              <a:buNone/>
              <a:defRPr sz="9199">
                <a:solidFill>
                  <a:schemeClr val="tx1">
                    <a:tint val="75000"/>
                  </a:schemeClr>
                </a:solidFill>
              </a:defRPr>
            </a:lvl1pPr>
            <a:lvl2pPr marL="2087961" indent="0">
              <a:buNone/>
              <a:defRPr sz="8199">
                <a:solidFill>
                  <a:schemeClr val="tx1">
                    <a:tint val="75000"/>
                  </a:schemeClr>
                </a:solidFill>
              </a:defRPr>
            </a:lvl2pPr>
            <a:lvl3pPr marL="4175922" indent="0">
              <a:buNone/>
              <a:defRPr sz="7399">
                <a:solidFill>
                  <a:schemeClr val="tx1">
                    <a:tint val="75000"/>
                  </a:schemeClr>
                </a:solidFill>
              </a:defRPr>
            </a:lvl3pPr>
            <a:lvl4pPr marL="6263886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4pPr>
            <a:lvl5pPr marL="8351847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5pPr>
            <a:lvl6pPr marL="10439808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6pPr>
            <a:lvl7pPr marL="12527769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7pPr>
            <a:lvl8pPr marL="14615730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8pPr>
            <a:lvl9pPr marL="16703693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40188" y="7064221"/>
            <a:ext cx="18904995" cy="19980240"/>
          </a:xfrm>
        </p:spPr>
        <p:txBody>
          <a:bodyPr/>
          <a:lstStyle>
            <a:lvl1pPr>
              <a:defRPr sz="12699"/>
            </a:lvl1pPr>
            <a:lvl2pPr>
              <a:defRPr sz="10899"/>
            </a:lvl2pPr>
            <a:lvl3pPr>
              <a:defRPr sz="9199"/>
            </a:lvl3pPr>
            <a:lvl4pPr>
              <a:defRPr sz="8199"/>
            </a:lvl4pPr>
            <a:lvl5pPr>
              <a:defRPr sz="8199"/>
            </a:lvl5pPr>
            <a:lvl6pPr>
              <a:defRPr sz="8199"/>
            </a:lvl6pPr>
            <a:lvl7pPr>
              <a:defRPr sz="8199"/>
            </a:lvl7pPr>
            <a:lvl8pPr>
              <a:defRPr sz="8199"/>
            </a:lvl8pPr>
            <a:lvl9pPr>
              <a:defRPr sz="81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758580" y="7064221"/>
            <a:ext cx="18904995" cy="19980240"/>
          </a:xfrm>
        </p:spPr>
        <p:txBody>
          <a:bodyPr/>
          <a:lstStyle>
            <a:lvl1pPr>
              <a:defRPr sz="12699"/>
            </a:lvl1pPr>
            <a:lvl2pPr>
              <a:defRPr sz="10899"/>
            </a:lvl2pPr>
            <a:lvl3pPr>
              <a:defRPr sz="9199"/>
            </a:lvl3pPr>
            <a:lvl4pPr>
              <a:defRPr sz="8199"/>
            </a:lvl4pPr>
            <a:lvl5pPr>
              <a:defRPr sz="8199"/>
            </a:lvl5pPr>
            <a:lvl6pPr>
              <a:defRPr sz="8199"/>
            </a:lvl6pPr>
            <a:lvl7pPr>
              <a:defRPr sz="8199"/>
            </a:lvl7pPr>
            <a:lvl8pPr>
              <a:defRPr sz="8199"/>
            </a:lvl8pPr>
            <a:lvl9pPr>
              <a:defRPr sz="81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40190" y="6776885"/>
            <a:ext cx="18912429" cy="2824283"/>
          </a:xfrm>
        </p:spPr>
        <p:txBody>
          <a:bodyPr anchor="b"/>
          <a:lstStyle>
            <a:lvl1pPr marL="0" indent="0">
              <a:buNone/>
              <a:defRPr sz="10899" b="1"/>
            </a:lvl1pPr>
            <a:lvl2pPr marL="2087961" indent="0">
              <a:buNone/>
              <a:defRPr sz="9199" b="1"/>
            </a:lvl2pPr>
            <a:lvl3pPr marL="4175922" indent="0">
              <a:buNone/>
              <a:defRPr sz="8199" b="1"/>
            </a:lvl3pPr>
            <a:lvl4pPr marL="6263886" indent="0">
              <a:buNone/>
              <a:defRPr sz="7399" b="1"/>
            </a:lvl4pPr>
            <a:lvl5pPr marL="8351847" indent="0">
              <a:buNone/>
              <a:defRPr sz="7399" b="1"/>
            </a:lvl5pPr>
            <a:lvl6pPr marL="10439808" indent="0">
              <a:buNone/>
              <a:defRPr sz="7399" b="1"/>
            </a:lvl6pPr>
            <a:lvl7pPr marL="12527769" indent="0">
              <a:buNone/>
              <a:defRPr sz="7399" b="1"/>
            </a:lvl7pPr>
            <a:lvl8pPr marL="14615730" indent="0">
              <a:buNone/>
              <a:defRPr sz="7399" b="1"/>
            </a:lvl8pPr>
            <a:lvl9pPr marL="16703693" indent="0">
              <a:buNone/>
              <a:defRPr sz="7399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40190" y="9601167"/>
            <a:ext cx="18912429" cy="17443290"/>
          </a:xfrm>
        </p:spPr>
        <p:txBody>
          <a:bodyPr/>
          <a:lstStyle>
            <a:lvl1pPr>
              <a:defRPr sz="10899"/>
            </a:lvl1pPr>
            <a:lvl2pPr>
              <a:defRPr sz="9199"/>
            </a:lvl2pPr>
            <a:lvl3pPr>
              <a:defRPr sz="8199"/>
            </a:lvl3pPr>
            <a:lvl4pPr>
              <a:defRPr sz="7399"/>
            </a:lvl4pPr>
            <a:lvl5pPr>
              <a:defRPr sz="7399"/>
            </a:lvl5pPr>
            <a:lvl6pPr>
              <a:defRPr sz="7399"/>
            </a:lvl6pPr>
            <a:lvl7pPr>
              <a:defRPr sz="7399"/>
            </a:lvl7pPr>
            <a:lvl8pPr>
              <a:defRPr sz="7399"/>
            </a:lvl8pPr>
            <a:lvl9pPr>
              <a:defRPr sz="73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743721" y="6776885"/>
            <a:ext cx="18919858" cy="2824283"/>
          </a:xfrm>
        </p:spPr>
        <p:txBody>
          <a:bodyPr anchor="b"/>
          <a:lstStyle>
            <a:lvl1pPr marL="0" indent="0">
              <a:buNone/>
              <a:defRPr sz="10899" b="1"/>
            </a:lvl1pPr>
            <a:lvl2pPr marL="2087961" indent="0">
              <a:buNone/>
              <a:defRPr sz="9199" b="1"/>
            </a:lvl2pPr>
            <a:lvl3pPr marL="4175922" indent="0">
              <a:buNone/>
              <a:defRPr sz="8199" b="1"/>
            </a:lvl3pPr>
            <a:lvl4pPr marL="6263886" indent="0">
              <a:buNone/>
              <a:defRPr sz="7399" b="1"/>
            </a:lvl4pPr>
            <a:lvl5pPr marL="8351847" indent="0">
              <a:buNone/>
              <a:defRPr sz="7399" b="1"/>
            </a:lvl5pPr>
            <a:lvl6pPr marL="10439808" indent="0">
              <a:buNone/>
              <a:defRPr sz="7399" b="1"/>
            </a:lvl6pPr>
            <a:lvl7pPr marL="12527769" indent="0">
              <a:buNone/>
              <a:defRPr sz="7399" b="1"/>
            </a:lvl7pPr>
            <a:lvl8pPr marL="14615730" indent="0">
              <a:buNone/>
              <a:defRPr sz="7399" b="1"/>
            </a:lvl8pPr>
            <a:lvl9pPr marL="16703693" indent="0">
              <a:buNone/>
              <a:defRPr sz="7399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743721" y="9601167"/>
            <a:ext cx="18919858" cy="17443290"/>
          </a:xfrm>
        </p:spPr>
        <p:txBody>
          <a:bodyPr/>
          <a:lstStyle>
            <a:lvl1pPr>
              <a:defRPr sz="10899"/>
            </a:lvl1pPr>
            <a:lvl2pPr>
              <a:defRPr sz="9199"/>
            </a:lvl2pPr>
            <a:lvl3pPr>
              <a:defRPr sz="8199"/>
            </a:lvl3pPr>
            <a:lvl4pPr>
              <a:defRPr sz="7399"/>
            </a:lvl4pPr>
            <a:lvl5pPr>
              <a:defRPr sz="7399"/>
            </a:lvl5pPr>
            <a:lvl6pPr>
              <a:defRPr sz="7399"/>
            </a:lvl6pPr>
            <a:lvl7pPr>
              <a:defRPr sz="7399"/>
            </a:lvl7pPr>
            <a:lvl8pPr>
              <a:defRPr sz="7399"/>
            </a:lvl8pPr>
            <a:lvl9pPr>
              <a:defRPr sz="73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0192" y="1205402"/>
            <a:ext cx="14082142" cy="5129967"/>
          </a:xfrm>
        </p:spPr>
        <p:txBody>
          <a:bodyPr anchor="b"/>
          <a:lstStyle>
            <a:lvl1pPr algn="l">
              <a:defRPr sz="9199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35082" y="1205404"/>
            <a:ext cx="23928493" cy="25839056"/>
          </a:xfrm>
        </p:spPr>
        <p:txBody>
          <a:bodyPr/>
          <a:lstStyle>
            <a:lvl1pPr>
              <a:defRPr sz="14598"/>
            </a:lvl1pPr>
            <a:lvl2pPr>
              <a:defRPr sz="12699"/>
            </a:lvl2pPr>
            <a:lvl3pPr>
              <a:defRPr sz="10899"/>
            </a:lvl3pPr>
            <a:lvl4pPr>
              <a:defRPr sz="9199"/>
            </a:lvl4pPr>
            <a:lvl5pPr>
              <a:defRPr sz="9199"/>
            </a:lvl5pPr>
            <a:lvl6pPr>
              <a:defRPr sz="9199"/>
            </a:lvl6pPr>
            <a:lvl7pPr>
              <a:defRPr sz="9199"/>
            </a:lvl7pPr>
            <a:lvl8pPr>
              <a:defRPr sz="9199"/>
            </a:lvl8pPr>
            <a:lvl9pPr>
              <a:defRPr sz="91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40192" y="6335372"/>
            <a:ext cx="14082142" cy="20709089"/>
          </a:xfrm>
        </p:spPr>
        <p:txBody>
          <a:bodyPr/>
          <a:lstStyle>
            <a:lvl1pPr marL="0" indent="0">
              <a:buNone/>
              <a:defRPr sz="6399"/>
            </a:lvl1pPr>
            <a:lvl2pPr marL="2087961" indent="0">
              <a:buNone/>
              <a:defRPr sz="5499"/>
            </a:lvl2pPr>
            <a:lvl3pPr marL="4175922" indent="0">
              <a:buNone/>
              <a:defRPr sz="4500"/>
            </a:lvl3pPr>
            <a:lvl4pPr marL="6263886" indent="0">
              <a:buNone/>
              <a:defRPr sz="4100"/>
            </a:lvl4pPr>
            <a:lvl5pPr marL="8351847" indent="0">
              <a:buNone/>
              <a:defRPr sz="4100"/>
            </a:lvl5pPr>
            <a:lvl6pPr marL="10439808" indent="0">
              <a:buNone/>
              <a:defRPr sz="4100"/>
            </a:lvl6pPr>
            <a:lvl7pPr marL="12527769" indent="0">
              <a:buNone/>
              <a:defRPr sz="4100"/>
            </a:lvl7pPr>
            <a:lvl8pPr marL="14615730" indent="0">
              <a:buNone/>
              <a:defRPr sz="4100"/>
            </a:lvl8pPr>
            <a:lvl9pPr marL="16703693" indent="0">
              <a:buNone/>
              <a:defRPr sz="41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9838" y="21192651"/>
            <a:ext cx="25682258" cy="2501911"/>
          </a:xfrm>
        </p:spPr>
        <p:txBody>
          <a:bodyPr anchor="b"/>
          <a:lstStyle>
            <a:lvl1pPr algn="l">
              <a:defRPr sz="9199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9838" y="2705148"/>
            <a:ext cx="25682258" cy="18165128"/>
          </a:xfrm>
        </p:spPr>
        <p:txBody>
          <a:bodyPr/>
          <a:lstStyle>
            <a:lvl1pPr marL="0" indent="0">
              <a:buNone/>
              <a:defRPr sz="14598"/>
            </a:lvl1pPr>
            <a:lvl2pPr marL="2087961" indent="0">
              <a:buNone/>
              <a:defRPr sz="12699"/>
            </a:lvl2pPr>
            <a:lvl3pPr marL="4175922" indent="0">
              <a:buNone/>
              <a:defRPr sz="10899"/>
            </a:lvl3pPr>
            <a:lvl4pPr marL="6263886" indent="0">
              <a:buNone/>
              <a:defRPr sz="9199"/>
            </a:lvl4pPr>
            <a:lvl5pPr marL="8351847" indent="0">
              <a:buNone/>
              <a:defRPr sz="9199"/>
            </a:lvl5pPr>
            <a:lvl6pPr marL="10439808" indent="0">
              <a:buNone/>
              <a:defRPr sz="9199"/>
            </a:lvl6pPr>
            <a:lvl7pPr marL="12527769" indent="0">
              <a:buNone/>
              <a:defRPr sz="9199"/>
            </a:lvl7pPr>
            <a:lvl8pPr marL="14615730" indent="0">
              <a:buNone/>
              <a:defRPr sz="9199"/>
            </a:lvl8pPr>
            <a:lvl9pPr marL="16703693" indent="0">
              <a:buNone/>
              <a:defRPr sz="9199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9838" y="23694563"/>
            <a:ext cx="25682258" cy="3553130"/>
          </a:xfrm>
        </p:spPr>
        <p:txBody>
          <a:bodyPr/>
          <a:lstStyle>
            <a:lvl1pPr marL="0" indent="0">
              <a:buNone/>
              <a:defRPr sz="6399"/>
            </a:lvl1pPr>
            <a:lvl2pPr marL="2087961" indent="0">
              <a:buNone/>
              <a:defRPr sz="5499"/>
            </a:lvl2pPr>
            <a:lvl3pPr marL="4175922" indent="0">
              <a:buNone/>
              <a:defRPr sz="4500"/>
            </a:lvl3pPr>
            <a:lvl4pPr marL="6263886" indent="0">
              <a:buNone/>
              <a:defRPr sz="4100"/>
            </a:lvl4pPr>
            <a:lvl5pPr marL="8351847" indent="0">
              <a:buNone/>
              <a:defRPr sz="4100"/>
            </a:lvl5pPr>
            <a:lvl6pPr marL="10439808" indent="0">
              <a:buNone/>
              <a:defRPr sz="4100"/>
            </a:lvl6pPr>
            <a:lvl7pPr marL="12527769" indent="0">
              <a:buNone/>
              <a:defRPr sz="4100"/>
            </a:lvl7pPr>
            <a:lvl8pPr marL="14615730" indent="0">
              <a:buNone/>
              <a:defRPr sz="4100"/>
            </a:lvl8pPr>
            <a:lvl9pPr marL="16703693" indent="0">
              <a:buNone/>
              <a:defRPr sz="41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140190" y="1212412"/>
            <a:ext cx="38523387" cy="5045868"/>
          </a:xfrm>
          <a:prstGeom prst="rect">
            <a:avLst/>
          </a:prstGeom>
        </p:spPr>
        <p:txBody>
          <a:bodyPr vert="horz" lIns="417639" tIns="208820" rIns="417639" bIns="2088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40190" y="7064221"/>
            <a:ext cx="38523387" cy="19980240"/>
          </a:xfrm>
          <a:prstGeom prst="rect">
            <a:avLst/>
          </a:prstGeom>
        </p:spPr>
        <p:txBody>
          <a:bodyPr vert="horz" lIns="417639" tIns="208820" rIns="417639" bIns="2088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140189" y="28060640"/>
            <a:ext cx="9987544" cy="1611875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l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8/28/2020</a:t>
            </a:fld>
            <a:endParaRPr lang="en-US" sz="6399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4624621" y="28060640"/>
            <a:ext cx="13554525" cy="1611875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ctr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0676031" y="28060640"/>
            <a:ext cx="9987544" cy="1611875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r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7399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087961" rtl="0" eaLnBrk="1" latinLnBrk="0" hangingPunct="1">
        <a:spcBef>
          <a:spcPct val="0"/>
        </a:spcBef>
        <a:buNone/>
        <a:defRPr sz="200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71" indent="-1565971" algn="l" defTabSz="2087961" rtl="0" eaLnBrk="1" latinLnBrk="0" hangingPunct="1">
        <a:spcBef>
          <a:spcPct val="20000"/>
        </a:spcBef>
        <a:buFont typeface="Arial"/>
        <a:buChar char="•"/>
        <a:defRPr sz="14598" kern="1200">
          <a:solidFill>
            <a:schemeClr val="tx1"/>
          </a:solidFill>
          <a:latin typeface="+mn-lt"/>
          <a:ea typeface="+mn-ea"/>
          <a:cs typeface="+mn-cs"/>
        </a:defRPr>
      </a:lvl1pPr>
      <a:lvl2pPr marL="3392938" indent="-1304976" algn="l" defTabSz="2087961" rtl="0" eaLnBrk="1" latinLnBrk="0" hangingPunct="1">
        <a:spcBef>
          <a:spcPct val="20000"/>
        </a:spcBef>
        <a:buFont typeface="Arial"/>
        <a:buChar char="–"/>
        <a:defRPr sz="12699" kern="1200">
          <a:solidFill>
            <a:schemeClr val="tx1"/>
          </a:solidFill>
          <a:latin typeface="+mn-lt"/>
          <a:ea typeface="+mn-ea"/>
          <a:cs typeface="+mn-cs"/>
        </a:defRPr>
      </a:lvl2pPr>
      <a:lvl3pPr marL="5219905" indent="-1043981" algn="l" defTabSz="2087961" rtl="0" eaLnBrk="1" latinLnBrk="0" hangingPunct="1">
        <a:spcBef>
          <a:spcPct val="20000"/>
        </a:spcBef>
        <a:buFont typeface="Arial"/>
        <a:buChar char="•"/>
        <a:defRPr sz="10899" kern="1200">
          <a:solidFill>
            <a:schemeClr val="tx1"/>
          </a:solidFill>
          <a:latin typeface="+mn-lt"/>
          <a:ea typeface="+mn-ea"/>
          <a:cs typeface="+mn-cs"/>
        </a:defRPr>
      </a:lvl3pPr>
      <a:lvl4pPr marL="7307866" indent="-1043981" algn="l" defTabSz="2087961" rtl="0" eaLnBrk="1" latinLnBrk="0" hangingPunct="1">
        <a:spcBef>
          <a:spcPct val="20000"/>
        </a:spcBef>
        <a:buFont typeface="Arial"/>
        <a:buChar char="–"/>
        <a:defRPr sz="9199" kern="1200">
          <a:solidFill>
            <a:schemeClr val="tx1"/>
          </a:solidFill>
          <a:latin typeface="+mn-lt"/>
          <a:ea typeface="+mn-ea"/>
          <a:cs typeface="+mn-cs"/>
        </a:defRPr>
      </a:lvl4pPr>
      <a:lvl5pPr marL="9395827" indent="-1043981" algn="l" defTabSz="2087961" rtl="0" eaLnBrk="1" latinLnBrk="0" hangingPunct="1">
        <a:spcBef>
          <a:spcPct val="20000"/>
        </a:spcBef>
        <a:buFont typeface="Arial"/>
        <a:buChar char="»"/>
        <a:defRPr sz="9199" kern="1200">
          <a:solidFill>
            <a:schemeClr val="tx1"/>
          </a:solidFill>
          <a:latin typeface="+mn-lt"/>
          <a:ea typeface="+mn-ea"/>
          <a:cs typeface="+mn-cs"/>
        </a:defRPr>
      </a:lvl5pPr>
      <a:lvl6pPr marL="11483789" indent="-1043981" algn="l" defTabSz="2087961" rtl="0" eaLnBrk="1" latinLnBrk="0" hangingPunct="1">
        <a:spcBef>
          <a:spcPct val="20000"/>
        </a:spcBef>
        <a:buFont typeface="Arial"/>
        <a:buChar char="•"/>
        <a:defRPr sz="9199" kern="1200">
          <a:solidFill>
            <a:schemeClr val="tx1"/>
          </a:solidFill>
          <a:latin typeface="+mn-lt"/>
          <a:ea typeface="+mn-ea"/>
          <a:cs typeface="+mn-cs"/>
        </a:defRPr>
      </a:lvl6pPr>
      <a:lvl7pPr marL="13571750" indent="-1043981" algn="l" defTabSz="2087961" rtl="0" eaLnBrk="1" latinLnBrk="0" hangingPunct="1">
        <a:spcBef>
          <a:spcPct val="20000"/>
        </a:spcBef>
        <a:buFont typeface="Arial"/>
        <a:buChar char="•"/>
        <a:defRPr sz="9199" kern="1200">
          <a:solidFill>
            <a:schemeClr val="tx1"/>
          </a:solidFill>
          <a:latin typeface="+mn-lt"/>
          <a:ea typeface="+mn-ea"/>
          <a:cs typeface="+mn-cs"/>
        </a:defRPr>
      </a:lvl7pPr>
      <a:lvl8pPr marL="15659713" indent="-1043981" algn="l" defTabSz="2087961" rtl="0" eaLnBrk="1" latinLnBrk="0" hangingPunct="1">
        <a:spcBef>
          <a:spcPct val="20000"/>
        </a:spcBef>
        <a:buFont typeface="Arial"/>
        <a:buChar char="•"/>
        <a:defRPr sz="9199" kern="1200">
          <a:solidFill>
            <a:schemeClr val="tx1"/>
          </a:solidFill>
          <a:latin typeface="+mn-lt"/>
          <a:ea typeface="+mn-ea"/>
          <a:cs typeface="+mn-cs"/>
        </a:defRPr>
      </a:lvl8pPr>
      <a:lvl9pPr marL="17747674" indent="-1043981" algn="l" defTabSz="2087961" rtl="0" eaLnBrk="1" latinLnBrk="0" hangingPunct="1">
        <a:spcBef>
          <a:spcPct val="20000"/>
        </a:spcBef>
        <a:buFont typeface="Arial"/>
        <a:buChar char="•"/>
        <a:defRPr sz="91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1pPr>
      <a:lvl2pPr marL="2087961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2pPr>
      <a:lvl3pPr marL="4175922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3pPr>
      <a:lvl4pPr marL="6263886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4pPr>
      <a:lvl5pPr marL="8351847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5pPr>
      <a:lvl6pPr marL="10439808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6pPr>
      <a:lvl7pPr marL="12527769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7pPr>
      <a:lvl8pPr marL="14615730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8pPr>
      <a:lvl9pPr marL="16703693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gif"/><Relationship Id="rId7" Type="http://schemas.openxmlformats.org/officeDocument/2006/relationships/image" Target="../media/image5.emf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5" Type="http://schemas.openxmlformats.org/officeDocument/2006/relationships/image" Target="../media/image3.jpe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image" Target="../media/image3.jpeg"/><Relationship Id="rId7" Type="http://schemas.openxmlformats.org/officeDocument/2006/relationships/image" Target="../media/image16.png"/><Relationship Id="rId12" Type="http://schemas.openxmlformats.org/officeDocument/2006/relationships/image" Target="../media/image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image" Target="../media/image5.emf"/><Relationship Id="rId5" Type="http://schemas.openxmlformats.org/officeDocument/2006/relationships/image" Target="../media/image4.png"/><Relationship Id="rId15" Type="http://schemas.openxmlformats.org/officeDocument/2006/relationships/image" Target="../media/image18.jpeg"/><Relationship Id="rId10" Type="http://schemas.openxmlformats.org/officeDocument/2006/relationships/image" Target="../media/image1.gif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1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3005" y="705651"/>
            <a:ext cx="41736025" cy="15288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46" tIns="64673" rIns="129346" bIns="64673" rtlCol="0" anchor="ctr"/>
          <a:lstStyle/>
          <a:p>
            <a:pPr algn="ctr"/>
            <a:endParaRPr kumimoji="1" lang="zh-TW" altLang="en-US" sz="8080"/>
          </a:p>
        </p:txBody>
      </p:sp>
      <p:sp>
        <p:nvSpPr>
          <p:cNvPr id="5" name="矩形 4"/>
          <p:cNvSpPr/>
          <p:nvPr/>
        </p:nvSpPr>
        <p:spPr>
          <a:xfrm>
            <a:off x="35123368" y="2362885"/>
            <a:ext cx="7125663" cy="275185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9346" tIns="64673" rIns="129346" bIns="64673" rtlCol="0" anchor="ctr"/>
          <a:lstStyle/>
          <a:p>
            <a:pPr algn="ctr"/>
            <a:endParaRPr kumimoji="1" lang="zh-TW" altLang="en-US" sz="8080"/>
          </a:p>
        </p:txBody>
      </p:sp>
      <p:sp>
        <p:nvSpPr>
          <p:cNvPr id="6" name="矩形 5"/>
          <p:cNvSpPr/>
          <p:nvPr/>
        </p:nvSpPr>
        <p:spPr>
          <a:xfrm>
            <a:off x="513005" y="25295001"/>
            <a:ext cx="34610363" cy="45864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46" tIns="64673" rIns="129346" bIns="64673" rtlCol="0" anchor="ctr"/>
          <a:lstStyle/>
          <a:p>
            <a:pPr algn="ctr"/>
            <a:endParaRPr kumimoji="1" lang="zh-TW" altLang="en-US" sz="8080" dirty="0"/>
          </a:p>
        </p:txBody>
      </p:sp>
      <p:sp>
        <p:nvSpPr>
          <p:cNvPr id="7" name="矩形 6"/>
          <p:cNvSpPr/>
          <p:nvPr/>
        </p:nvSpPr>
        <p:spPr>
          <a:xfrm>
            <a:off x="513005" y="2824692"/>
            <a:ext cx="34101387" cy="219129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9346" tIns="64673" rIns="129346" bIns="64673" rtlCol="0" anchor="ctr"/>
          <a:lstStyle/>
          <a:p>
            <a:pPr algn="ctr"/>
            <a:endParaRPr kumimoji="1" lang="zh-TW" altLang="en-US" sz="8080" dirty="0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5247565" y="2396126"/>
            <a:ext cx="0" cy="1476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42170406" y="2396126"/>
            <a:ext cx="0" cy="1476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箭頭接點 11"/>
          <p:cNvCxnSpPr/>
          <p:nvPr/>
        </p:nvCxnSpPr>
        <p:spPr>
          <a:xfrm>
            <a:off x="513005" y="-697"/>
            <a:ext cx="41736025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0097562" y="-1797957"/>
            <a:ext cx="3981056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116.0cm</a:t>
            </a:r>
            <a:endParaRPr kumimoji="1" lang="zh-TW" altLang="en-US" sz="808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0097562" y="-3513169"/>
            <a:ext cx="3981056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118.9cm</a:t>
            </a:r>
            <a:endParaRPr kumimoji="1" lang="zh-TW" altLang="en-US" sz="8080" dirty="0"/>
          </a:p>
        </p:txBody>
      </p:sp>
      <p:cxnSp>
        <p:nvCxnSpPr>
          <p:cNvPr id="15" name="直線接點 14"/>
          <p:cNvCxnSpPr/>
          <p:nvPr/>
        </p:nvCxnSpPr>
        <p:spPr>
          <a:xfrm flipV="1">
            <a:off x="-64125" y="-2119699"/>
            <a:ext cx="0" cy="28253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42858223" y="-1798653"/>
            <a:ext cx="0" cy="253641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箭頭接點 19"/>
          <p:cNvCxnSpPr/>
          <p:nvPr/>
        </p:nvCxnSpPr>
        <p:spPr>
          <a:xfrm>
            <a:off x="-64124" y="-1797957"/>
            <a:ext cx="42922348" cy="0"/>
          </a:xfrm>
          <a:prstGeom prst="straightConnector1">
            <a:avLst/>
          </a:prstGeom>
          <a:ln w="76200" cap="flat" cmpd="sng"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42858223" y="-697"/>
            <a:ext cx="21578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42170406" y="-750329"/>
            <a:ext cx="0" cy="1476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V="1">
            <a:off x="513004" y="-739150"/>
            <a:ext cx="0" cy="1476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42803763" y="30330216"/>
            <a:ext cx="21578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40406955" y="29815792"/>
            <a:ext cx="176345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40406955" y="2396126"/>
            <a:ext cx="176345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箭頭接點 33"/>
          <p:cNvCxnSpPr/>
          <p:nvPr/>
        </p:nvCxnSpPr>
        <p:spPr>
          <a:xfrm>
            <a:off x="44012484" y="-696"/>
            <a:ext cx="0" cy="30276607"/>
          </a:xfrm>
          <a:prstGeom prst="straightConnector1">
            <a:avLst/>
          </a:prstGeom>
          <a:ln w="762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44012485" y="13438467"/>
            <a:ext cx="3442140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84.1cm</a:t>
            </a:r>
            <a:endParaRPr kumimoji="1" lang="zh-TW" altLang="en-US" sz="808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36996743" y="3175951"/>
            <a:ext cx="3442140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20.0cm</a:t>
            </a:r>
            <a:endParaRPr kumimoji="1" lang="zh-TW" altLang="en-US" sz="8080" dirty="0"/>
          </a:p>
        </p:txBody>
      </p:sp>
      <p:cxnSp>
        <p:nvCxnSpPr>
          <p:cNvPr id="37" name="直線箭頭接點 36"/>
          <p:cNvCxnSpPr/>
          <p:nvPr/>
        </p:nvCxnSpPr>
        <p:spPr>
          <a:xfrm>
            <a:off x="35123368" y="2824692"/>
            <a:ext cx="7125663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箭頭接點 38"/>
          <p:cNvCxnSpPr/>
          <p:nvPr/>
        </p:nvCxnSpPr>
        <p:spPr>
          <a:xfrm>
            <a:off x="41126836" y="2396127"/>
            <a:ext cx="0" cy="27419666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37790416" y="13438467"/>
            <a:ext cx="3442140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76.0cm</a:t>
            </a:r>
            <a:endParaRPr kumimoji="1" lang="zh-TW" altLang="en-US" sz="8080" dirty="0"/>
          </a:p>
        </p:txBody>
      </p:sp>
      <p:cxnSp>
        <p:nvCxnSpPr>
          <p:cNvPr id="42" name="直線箭頭接點 41"/>
          <p:cNvCxnSpPr/>
          <p:nvPr/>
        </p:nvCxnSpPr>
        <p:spPr>
          <a:xfrm>
            <a:off x="513005" y="3873033"/>
            <a:ext cx="34101387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flipV="1">
            <a:off x="513004" y="2824693"/>
            <a:ext cx="0" cy="1476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V="1">
            <a:off x="34614391" y="2802335"/>
            <a:ext cx="0" cy="1476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16687349" y="3903226"/>
            <a:ext cx="3442140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94.0cm</a:t>
            </a:r>
            <a:endParaRPr kumimoji="1" lang="zh-TW" altLang="en-US" sz="8080" dirty="0"/>
          </a:p>
        </p:txBody>
      </p:sp>
      <p:cxnSp>
        <p:nvCxnSpPr>
          <p:cNvPr id="48" name="直線接點 47"/>
          <p:cNvCxnSpPr/>
          <p:nvPr/>
        </p:nvCxnSpPr>
        <p:spPr>
          <a:xfrm>
            <a:off x="32850940" y="2824692"/>
            <a:ext cx="176345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>
            <a:off x="32850940" y="24630661"/>
            <a:ext cx="176345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箭頭接點 49"/>
          <p:cNvCxnSpPr/>
          <p:nvPr/>
        </p:nvCxnSpPr>
        <p:spPr>
          <a:xfrm>
            <a:off x="33816530" y="2802334"/>
            <a:ext cx="0" cy="21935270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30406320" y="13438467"/>
            <a:ext cx="3442140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60.0cm</a:t>
            </a:r>
            <a:endParaRPr kumimoji="1" lang="zh-TW" altLang="en-US" sz="8080" dirty="0"/>
          </a:p>
        </p:txBody>
      </p:sp>
      <p:cxnSp>
        <p:nvCxnSpPr>
          <p:cNvPr id="53" name="直線箭頭接點 52"/>
          <p:cNvCxnSpPr/>
          <p:nvPr/>
        </p:nvCxnSpPr>
        <p:spPr>
          <a:xfrm>
            <a:off x="513005" y="25898221"/>
            <a:ext cx="34610363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17068220" y="25831654"/>
            <a:ext cx="3442140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96.0cm</a:t>
            </a:r>
            <a:endParaRPr kumimoji="1" lang="zh-TW" altLang="en-US" sz="8080" dirty="0"/>
          </a:p>
        </p:txBody>
      </p:sp>
      <p:cxnSp>
        <p:nvCxnSpPr>
          <p:cNvPr id="56" name="直線箭頭接點 55"/>
          <p:cNvCxnSpPr/>
          <p:nvPr/>
        </p:nvCxnSpPr>
        <p:spPr>
          <a:xfrm>
            <a:off x="1369035" y="25295001"/>
            <a:ext cx="0" cy="4586424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1369035" y="27225820"/>
            <a:ext cx="3442140" cy="1405081"/>
          </a:xfrm>
          <a:prstGeom prst="rect">
            <a:avLst/>
          </a:prstGeom>
          <a:noFill/>
        </p:spPr>
        <p:txBody>
          <a:bodyPr wrap="none" lIns="129346" tIns="64673" rIns="129346" bIns="64673" rtlCol="0">
            <a:spAutoFit/>
          </a:bodyPr>
          <a:lstStyle/>
          <a:p>
            <a:r>
              <a:rPr kumimoji="1" lang="en-US" altLang="zh-TW" sz="8080" dirty="0"/>
              <a:t>13.0cm</a:t>
            </a:r>
            <a:endParaRPr kumimoji="1" lang="zh-TW" altLang="en-US" sz="8080" dirty="0"/>
          </a:p>
        </p:txBody>
      </p:sp>
      <p:sp>
        <p:nvSpPr>
          <p:cNvPr id="59" name="文字方塊 58"/>
          <p:cNvSpPr txBox="1"/>
          <p:nvPr/>
        </p:nvSpPr>
        <p:spPr>
          <a:xfrm>
            <a:off x="14507082" y="13459394"/>
            <a:ext cx="3415859" cy="139416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46" tIns="64673" rIns="129346" bIns="64673" rtlCol="0">
            <a:spAutoFit/>
          </a:bodyPr>
          <a:lstStyle/>
          <a:p>
            <a:r>
              <a:rPr kumimoji="1" lang="zh-TW" altLang="en-US" sz="808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主題圖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20196353" y="710853"/>
            <a:ext cx="2364267" cy="139416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46" tIns="64673" rIns="129346" bIns="64673" rtlCol="0">
            <a:spAutoFit/>
          </a:bodyPr>
          <a:lstStyle/>
          <a:p>
            <a:r>
              <a:rPr kumimoji="1" lang="zh-TW" altLang="en-US" sz="808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標題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35939505" y="16700996"/>
            <a:ext cx="4467450" cy="139416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46" tIns="64673" rIns="129346" bIns="64673" rtlCol="0">
            <a:spAutoFit/>
          </a:bodyPr>
          <a:lstStyle/>
          <a:p>
            <a:r>
              <a:rPr kumimoji="1" lang="zh-TW" altLang="en-US" sz="808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防災資訊</a:t>
            </a:r>
          </a:p>
        </p:txBody>
      </p:sp>
      <p:sp>
        <p:nvSpPr>
          <p:cNvPr id="62" name="文字方塊 61"/>
          <p:cNvSpPr txBox="1"/>
          <p:nvPr/>
        </p:nvSpPr>
        <p:spPr>
          <a:xfrm>
            <a:off x="17594977" y="27664024"/>
            <a:ext cx="2364267" cy="139416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46" tIns="64673" rIns="129346" bIns="64673" rtlCol="0">
            <a:spAutoFit/>
          </a:bodyPr>
          <a:lstStyle/>
          <a:p>
            <a:r>
              <a:rPr kumimoji="1" lang="zh-TW" altLang="en-US" sz="808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圖例</a:t>
            </a:r>
          </a:p>
        </p:txBody>
      </p:sp>
    </p:spTree>
    <p:extLst>
      <p:ext uri="{BB962C8B-B14F-4D97-AF65-F5344CB8AC3E}">
        <p14:creationId xmlns:p14="http://schemas.microsoft.com/office/powerpoint/2010/main" val="412632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5" name="表格 384">
            <a:extLst>
              <a:ext uri="{FF2B5EF4-FFF2-40B4-BE49-F238E27FC236}">
                <a16:creationId xmlns:a16="http://schemas.microsoft.com/office/drawing/2014/main" id="{525A506E-AD9E-462C-A668-17A2883C1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15629"/>
              </p:ext>
            </p:extLst>
          </p:nvPr>
        </p:nvGraphicFramePr>
        <p:xfrm>
          <a:off x="575685" y="25040167"/>
          <a:ext cx="34560000" cy="4680000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762991850"/>
                    </a:ext>
                  </a:extLst>
                </a:gridCol>
              </a:tblGrid>
              <a:tr h="2340000">
                <a:tc rowSpan="2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44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室外避難處所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20" name="圖片 419" descr="「指56」救護站標誌">
            <a:extLst>
              <a:ext uri="{FF2B5EF4-FFF2-40B4-BE49-F238E27FC236}">
                <a16:creationId xmlns:a16="http://schemas.microsoft.com/office/drawing/2014/main" id="{1C77BEC2-C2F1-4B55-81CC-284C16685C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38" t="18182" r="28263" b="17046"/>
          <a:stretch>
            <a:fillRect/>
          </a:stretch>
        </p:blipFill>
        <p:spPr bwMode="auto">
          <a:xfrm>
            <a:off x="16921156" y="25565549"/>
            <a:ext cx="1152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" name="圖片 420" descr="http://johnwell.com.tw/files/products/20078817732_SD-19.gif">
            <a:extLst>
              <a:ext uri="{FF2B5EF4-FFF2-40B4-BE49-F238E27FC236}">
                <a16:creationId xmlns:a16="http://schemas.microsoft.com/office/drawing/2014/main" id="{D894052F-4719-43C2-9470-F624FF703A3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90819" y="25700638"/>
            <a:ext cx="2304000" cy="864000"/>
          </a:xfrm>
          <a:prstGeom prst="rect">
            <a:avLst/>
          </a:prstGeom>
          <a:noFill/>
        </p:spPr>
      </p:pic>
      <p:pic>
        <p:nvPicPr>
          <p:cNvPr id="422" name="圖片 421" descr="1021室外">
            <a:extLst>
              <a:ext uri="{FF2B5EF4-FFF2-40B4-BE49-F238E27FC236}">
                <a16:creationId xmlns:a16="http://schemas.microsoft.com/office/drawing/2014/main" id="{D92EC21F-A8B3-4E1C-891F-5BD2DBCFBA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5484" y="25565549"/>
            <a:ext cx="115200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79DB4D21-01E9-44E5-8346-FC6354AFF7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90188" y="25565549"/>
            <a:ext cx="1152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0" name="圖片 899">
            <a:extLst>
              <a:ext uri="{FF2B5EF4-FFF2-40B4-BE49-F238E27FC236}">
                <a16:creationId xmlns:a16="http://schemas.microsoft.com/office/drawing/2014/main" id="{958967AA-E3D4-48E6-A539-74BD8DA1DE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36560" y="25565549"/>
            <a:ext cx="1152000" cy="1152000"/>
          </a:xfrm>
          <a:prstGeom prst="rect">
            <a:avLst/>
          </a:prstGeom>
        </p:spPr>
      </p:pic>
      <p:pic>
        <p:nvPicPr>
          <p:cNvPr id="967" name="圖片 966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30765" y="25565549"/>
            <a:ext cx="1152000" cy="1152000"/>
          </a:xfrm>
          <a:prstGeom prst="rect">
            <a:avLst/>
          </a:prstGeom>
        </p:spPr>
      </p:pic>
      <p:grpSp>
        <p:nvGrpSpPr>
          <p:cNvPr id="1113" name="群組 1112">
            <a:extLst>
              <a:ext uri="{FF2B5EF4-FFF2-40B4-BE49-F238E27FC236}">
                <a16:creationId xmlns:a16="http://schemas.microsoft.com/office/drawing/2014/main" id="{87366A18-D68C-4196-BFF7-1FB3B55E83A1}"/>
              </a:ext>
            </a:extLst>
          </p:cNvPr>
          <p:cNvGrpSpPr/>
          <p:nvPr/>
        </p:nvGrpSpPr>
        <p:grpSpPr>
          <a:xfrm>
            <a:off x="2308223" y="2361380"/>
            <a:ext cx="31815395" cy="22588316"/>
            <a:chOff x="585438" y="1698063"/>
            <a:chExt cx="23713644" cy="16836229"/>
          </a:xfrm>
        </p:grpSpPr>
        <p:pic>
          <p:nvPicPr>
            <p:cNvPr id="33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12EED19B-7C97-473E-B3AF-F1912206F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7645" y="15306581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1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55B4668A-5EFD-472B-B9E4-2D30AA424E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1085" y="6299220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E3FD1628-A109-4B94-B279-5ED8BF86D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3970" y="13125210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4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410C3DD5-3FCE-41A0-B4B7-A75E82F63A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5051" y="11219249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5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BDC4A2A3-07E3-4B55-B108-89B00D54C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8713" y="9098188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6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256B290C-30F5-4986-8F82-B34B905DB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482" y="8343372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7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4FA8C5B8-C2D9-4515-80F8-FD4101DBE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8737" y="6547337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F7F9104F-28EA-465E-940F-564901124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6769" y="3475273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69" name="直線單箭頭接點 368">
              <a:extLst>
                <a:ext uri="{FF2B5EF4-FFF2-40B4-BE49-F238E27FC236}">
                  <a16:creationId xmlns:a16="http://schemas.microsoft.com/office/drawing/2014/main" id="{4F5DDAAA-691E-4EE1-9F57-019E299EC33E}"/>
                </a:ext>
              </a:extLst>
            </p:cNvPr>
            <p:cNvCxnSpPr>
              <a:cxnSpLocks/>
            </p:cNvCxnSpPr>
            <p:nvPr/>
          </p:nvCxnSpPr>
          <p:spPr>
            <a:xfrm>
              <a:off x="3657600" y="7736841"/>
              <a:ext cx="209169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70" name="圖片 369" descr="http://johnwell.com.tw/files/products/20078817732_SD-19.gif">
              <a:extLst>
                <a:ext uri="{FF2B5EF4-FFF2-40B4-BE49-F238E27FC236}">
                  <a16:creationId xmlns:a16="http://schemas.microsoft.com/office/drawing/2014/main" id="{8B9728C5-CD8B-4177-97C8-386057797B01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794792" y="5032030"/>
              <a:ext cx="646390" cy="210316"/>
            </a:xfrm>
            <a:prstGeom prst="rect">
              <a:avLst/>
            </a:prstGeom>
            <a:noFill/>
          </p:spPr>
        </p:pic>
        <p:pic>
          <p:nvPicPr>
            <p:cNvPr id="37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E9FE5362-FE54-41D2-A731-2F50F472AC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0320" y="11230789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4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5B99B603-04CD-49FC-BC4E-CBCD9E1B2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40969" y="14230192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5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21F0F82D-408D-43D8-AD00-3C13F707D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4304" y="16401579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5" name="Picture 7">
              <a:extLst>
                <a:ext uri="{FF2B5EF4-FFF2-40B4-BE49-F238E27FC236}">
                  <a16:creationId xmlns:a16="http://schemas.microsoft.com/office/drawing/2014/main" id="{0BAD1A23-6683-48F2-A0A3-0CCCE958C06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2817290" y="1849935"/>
              <a:ext cx="1481792" cy="1565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6" name="矩形 425">
              <a:extLst>
                <a:ext uri="{FF2B5EF4-FFF2-40B4-BE49-F238E27FC236}">
                  <a16:creationId xmlns:a16="http://schemas.microsoft.com/office/drawing/2014/main" id="{02CBB860-0CA4-4C53-921B-C241B5F1D5F4}"/>
                </a:ext>
              </a:extLst>
            </p:cNvPr>
            <p:cNvSpPr/>
            <p:nvPr/>
          </p:nvSpPr>
          <p:spPr>
            <a:xfrm flipH="1">
              <a:off x="13342513" y="17289003"/>
              <a:ext cx="89561" cy="86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271" tIns="19635" rIns="39271" bIns="19635"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7" name="矩形 426">
              <a:extLst>
                <a:ext uri="{FF2B5EF4-FFF2-40B4-BE49-F238E27FC236}">
                  <a16:creationId xmlns:a16="http://schemas.microsoft.com/office/drawing/2014/main" id="{B0712F16-8D70-4642-A090-47F45D0218C1}"/>
                </a:ext>
              </a:extLst>
            </p:cNvPr>
            <p:cNvSpPr/>
            <p:nvPr/>
          </p:nvSpPr>
          <p:spPr>
            <a:xfrm flipH="1">
              <a:off x="12030770" y="2180562"/>
              <a:ext cx="96610" cy="86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8" name="矩形 427">
              <a:extLst>
                <a:ext uri="{FF2B5EF4-FFF2-40B4-BE49-F238E27FC236}">
                  <a16:creationId xmlns:a16="http://schemas.microsoft.com/office/drawing/2014/main" id="{4A3C8088-3DC2-42AB-BB0A-E99707420D49}"/>
                </a:ext>
              </a:extLst>
            </p:cNvPr>
            <p:cNvSpPr/>
            <p:nvPr/>
          </p:nvSpPr>
          <p:spPr>
            <a:xfrm flipH="1">
              <a:off x="12640378" y="17277428"/>
              <a:ext cx="89561" cy="86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271" tIns="19635" rIns="39271" bIns="19635"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431" name="圖片 430">
              <a:extLst>
                <a:ext uri="{FF2B5EF4-FFF2-40B4-BE49-F238E27FC236}">
                  <a16:creationId xmlns:a16="http://schemas.microsoft.com/office/drawing/2014/main" id="{530899AB-0B8A-4207-9807-C62DCC3FA124}"/>
                </a:ext>
              </a:extLst>
            </p:cNvPr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172" y="11654863"/>
              <a:ext cx="388097" cy="3856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A6FF42FA-DF69-4060-ACDE-5A5402302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6738" y="15838418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58B13009-17AC-4D56-87F5-E9960E90A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595" y="12997438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4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B4A435FA-AE46-4FCA-8567-B9E6EA878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664" y="12999217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5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16B999B5-5641-4569-9516-77EC982037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1085" y="9465505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6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E1FBD856-26B1-4685-82AA-F1E3947A8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3309" y="9457730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7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1DEFBF9D-18E6-45C9-89DE-73481C3CE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5901" y="6302537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8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31189145-0A06-4ECC-B3D7-2646E7CB4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9206" y="9459038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3C5D6F60-4E7A-44A9-AA10-388B25295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5260" y="4370475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13055AB8-6B7C-40E3-9EB4-C865AAA11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0296" y="3480865"/>
              <a:ext cx="216000" cy="34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39571B1D-AD9E-422B-8694-85968707D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60729" y="4369702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FAB38000-8BDF-466B-8B7B-D2AF6C622DB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60729" y="3477492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3" name="irc_mi" descr="http://www.clker.com/cliparts/b/f/3/8/1194984863413596986extincteur_yves_guillou_01.svg.med.png">
              <a:hlinkClick r:id="rId11"/>
              <a:extLst>
                <a:ext uri="{FF2B5EF4-FFF2-40B4-BE49-F238E27FC236}">
                  <a16:creationId xmlns:a16="http://schemas.microsoft.com/office/drawing/2014/main" id="{C60DD8B8-27ED-44EF-A9F1-8B9736246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99282" y="4894353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4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022E3978-1C0D-41AB-9846-08F2B4752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9860" y="4908203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5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5AC1B4A3-AE35-4979-B264-142E43216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3025" y="4015256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7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F95F1C03-8FF7-405E-8E0C-1F42881D3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2225" y="6905409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9" name="文字方塊 448">
              <a:extLst>
                <a:ext uri="{FF2B5EF4-FFF2-40B4-BE49-F238E27FC236}">
                  <a16:creationId xmlns:a16="http://schemas.microsoft.com/office/drawing/2014/main" id="{BA386DD7-EF68-438A-8846-FA0C4549FE67}"/>
                </a:ext>
              </a:extLst>
            </p:cNvPr>
            <p:cNvSpPr txBox="1"/>
            <p:nvPr/>
          </p:nvSpPr>
          <p:spPr>
            <a:xfrm>
              <a:off x="3692936" y="13351564"/>
              <a:ext cx="670394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0" name="圓角矩形 5">
              <a:extLst>
                <a:ext uri="{FF2B5EF4-FFF2-40B4-BE49-F238E27FC236}">
                  <a16:creationId xmlns:a16="http://schemas.microsoft.com/office/drawing/2014/main" id="{0388127D-0A21-41A0-9BFF-3337A91326BD}"/>
                </a:ext>
              </a:extLst>
            </p:cNvPr>
            <p:cNvSpPr/>
            <p:nvPr/>
          </p:nvSpPr>
          <p:spPr>
            <a:xfrm>
              <a:off x="1369030" y="2664377"/>
              <a:ext cx="20551810" cy="15139363"/>
            </a:xfrm>
            <a:custGeom>
              <a:avLst/>
              <a:gdLst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8280920 w 8280920"/>
                <a:gd name="connsiteY3" fmla="*/ 1020134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8280920 w 8280920"/>
                <a:gd name="connsiteY3" fmla="*/ 1020134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281495"/>
                <a:gd name="connsiteY0" fmla="*/ 1020134 h 6120680"/>
                <a:gd name="connsiteX1" fmla="*/ 1020134 w 8281495"/>
                <a:gd name="connsiteY1" fmla="*/ 0 h 6120680"/>
                <a:gd name="connsiteX2" fmla="*/ 7260786 w 8281495"/>
                <a:gd name="connsiteY2" fmla="*/ 0 h 6120680"/>
                <a:gd name="connsiteX3" fmla="*/ 8280920 w 8281495"/>
                <a:gd name="connsiteY3" fmla="*/ 1020134 h 6120680"/>
                <a:gd name="connsiteX4" fmla="*/ 8280920 w 8281495"/>
                <a:gd name="connsiteY4" fmla="*/ 5100546 h 6120680"/>
                <a:gd name="connsiteX5" fmla="*/ 7260786 w 8281495"/>
                <a:gd name="connsiteY5" fmla="*/ 6120680 h 6120680"/>
                <a:gd name="connsiteX6" fmla="*/ 1020134 w 8281495"/>
                <a:gd name="connsiteY6" fmla="*/ 6120680 h 6120680"/>
                <a:gd name="connsiteX7" fmla="*/ 0 w 8281495"/>
                <a:gd name="connsiteY7" fmla="*/ 5100546 h 6120680"/>
                <a:gd name="connsiteX8" fmla="*/ 0 w 8281495"/>
                <a:gd name="connsiteY8" fmla="*/ 1020134 h 6120680"/>
                <a:gd name="connsiteX0" fmla="*/ 0 w 8281199"/>
                <a:gd name="connsiteY0" fmla="*/ 1020134 h 6120680"/>
                <a:gd name="connsiteX1" fmla="*/ 1020134 w 8281199"/>
                <a:gd name="connsiteY1" fmla="*/ 0 h 6120680"/>
                <a:gd name="connsiteX2" fmla="*/ 7260786 w 8281199"/>
                <a:gd name="connsiteY2" fmla="*/ 0 h 6120680"/>
                <a:gd name="connsiteX3" fmla="*/ 8280920 w 8281199"/>
                <a:gd name="connsiteY3" fmla="*/ 1020134 h 6120680"/>
                <a:gd name="connsiteX4" fmla="*/ 8280920 w 8281199"/>
                <a:gd name="connsiteY4" fmla="*/ 5100546 h 6120680"/>
                <a:gd name="connsiteX5" fmla="*/ 7260786 w 8281199"/>
                <a:gd name="connsiteY5" fmla="*/ 6120680 h 6120680"/>
                <a:gd name="connsiteX6" fmla="*/ 1020134 w 8281199"/>
                <a:gd name="connsiteY6" fmla="*/ 6120680 h 6120680"/>
                <a:gd name="connsiteX7" fmla="*/ 0 w 8281199"/>
                <a:gd name="connsiteY7" fmla="*/ 5100546 h 6120680"/>
                <a:gd name="connsiteX8" fmla="*/ 0 w 8281199"/>
                <a:gd name="connsiteY8" fmla="*/ 1020134 h 6120680"/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7483252 w 8280920"/>
                <a:gd name="connsiteY3" fmla="*/ 1117411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408364"/>
                <a:gd name="connsiteY0" fmla="*/ 1020134 h 6127350"/>
                <a:gd name="connsiteX1" fmla="*/ 1020134 w 8408364"/>
                <a:gd name="connsiteY1" fmla="*/ 0 h 6127350"/>
                <a:gd name="connsiteX2" fmla="*/ 7260786 w 8408364"/>
                <a:gd name="connsiteY2" fmla="*/ 0 h 6127350"/>
                <a:gd name="connsiteX3" fmla="*/ 7483252 w 8408364"/>
                <a:gd name="connsiteY3" fmla="*/ 1117411 h 6127350"/>
                <a:gd name="connsiteX4" fmla="*/ 8408364 w 8408364"/>
                <a:gd name="connsiteY4" fmla="*/ 5656131 h 6127350"/>
                <a:gd name="connsiteX5" fmla="*/ 7260786 w 8408364"/>
                <a:gd name="connsiteY5" fmla="*/ 6120680 h 6127350"/>
                <a:gd name="connsiteX6" fmla="*/ 1020134 w 8408364"/>
                <a:gd name="connsiteY6" fmla="*/ 6120680 h 6127350"/>
                <a:gd name="connsiteX7" fmla="*/ 0 w 8408364"/>
                <a:gd name="connsiteY7" fmla="*/ 5100546 h 6127350"/>
                <a:gd name="connsiteX8" fmla="*/ 0 w 8408364"/>
                <a:gd name="connsiteY8" fmla="*/ 1020134 h 6127350"/>
                <a:gd name="connsiteX0" fmla="*/ 0 w 8408364"/>
                <a:gd name="connsiteY0" fmla="*/ 1020134 h 6120684"/>
                <a:gd name="connsiteX1" fmla="*/ 1020134 w 8408364"/>
                <a:gd name="connsiteY1" fmla="*/ 0 h 6120684"/>
                <a:gd name="connsiteX2" fmla="*/ 7260786 w 8408364"/>
                <a:gd name="connsiteY2" fmla="*/ 0 h 6120684"/>
                <a:gd name="connsiteX3" fmla="*/ 7483252 w 8408364"/>
                <a:gd name="connsiteY3" fmla="*/ 1117411 h 6120684"/>
                <a:gd name="connsiteX4" fmla="*/ 8408364 w 8408364"/>
                <a:gd name="connsiteY4" fmla="*/ 5656131 h 6120684"/>
                <a:gd name="connsiteX5" fmla="*/ 7260786 w 8408364"/>
                <a:gd name="connsiteY5" fmla="*/ 6120680 h 6120684"/>
                <a:gd name="connsiteX6" fmla="*/ 1020134 w 8408364"/>
                <a:gd name="connsiteY6" fmla="*/ 6120680 h 6120684"/>
                <a:gd name="connsiteX7" fmla="*/ 0 w 8408364"/>
                <a:gd name="connsiteY7" fmla="*/ 5100546 h 6120684"/>
                <a:gd name="connsiteX8" fmla="*/ 0 w 8408364"/>
                <a:gd name="connsiteY8" fmla="*/ 1020134 h 6120684"/>
                <a:gd name="connsiteX0" fmla="*/ 0 w 8408364"/>
                <a:gd name="connsiteY0" fmla="*/ 1020134 h 6120680"/>
                <a:gd name="connsiteX1" fmla="*/ 1020134 w 8408364"/>
                <a:gd name="connsiteY1" fmla="*/ 0 h 6120680"/>
                <a:gd name="connsiteX2" fmla="*/ 7260786 w 8408364"/>
                <a:gd name="connsiteY2" fmla="*/ 0 h 6120680"/>
                <a:gd name="connsiteX3" fmla="*/ 7483252 w 8408364"/>
                <a:gd name="connsiteY3" fmla="*/ 1117411 h 6120680"/>
                <a:gd name="connsiteX4" fmla="*/ 8408364 w 8408364"/>
                <a:gd name="connsiteY4" fmla="*/ 5656131 h 6120680"/>
                <a:gd name="connsiteX5" fmla="*/ 7260786 w 8408364"/>
                <a:gd name="connsiteY5" fmla="*/ 6120680 h 6120680"/>
                <a:gd name="connsiteX6" fmla="*/ 1020134 w 8408364"/>
                <a:gd name="connsiteY6" fmla="*/ 6120680 h 6120680"/>
                <a:gd name="connsiteX7" fmla="*/ 0 w 8408364"/>
                <a:gd name="connsiteY7" fmla="*/ 5100546 h 6120680"/>
                <a:gd name="connsiteX8" fmla="*/ 0 w 8408364"/>
                <a:gd name="connsiteY8" fmla="*/ 1020134 h 6120680"/>
                <a:gd name="connsiteX0" fmla="*/ 0 w 8408364"/>
                <a:gd name="connsiteY0" fmla="*/ 1020134 h 6120680"/>
                <a:gd name="connsiteX1" fmla="*/ 1020134 w 8408364"/>
                <a:gd name="connsiteY1" fmla="*/ 0 h 6120680"/>
                <a:gd name="connsiteX2" fmla="*/ 7260786 w 8408364"/>
                <a:gd name="connsiteY2" fmla="*/ 0 h 6120680"/>
                <a:gd name="connsiteX3" fmla="*/ 7497414 w 8408364"/>
                <a:gd name="connsiteY3" fmla="*/ 1105836 h 6120680"/>
                <a:gd name="connsiteX4" fmla="*/ 8408364 w 8408364"/>
                <a:gd name="connsiteY4" fmla="*/ 5656131 h 6120680"/>
                <a:gd name="connsiteX5" fmla="*/ 7260786 w 8408364"/>
                <a:gd name="connsiteY5" fmla="*/ 6120680 h 6120680"/>
                <a:gd name="connsiteX6" fmla="*/ 1020134 w 8408364"/>
                <a:gd name="connsiteY6" fmla="*/ 6120680 h 6120680"/>
                <a:gd name="connsiteX7" fmla="*/ 0 w 8408364"/>
                <a:gd name="connsiteY7" fmla="*/ 5100546 h 6120680"/>
                <a:gd name="connsiteX8" fmla="*/ 0 w 8408364"/>
                <a:gd name="connsiteY8" fmla="*/ 1020134 h 6120680"/>
                <a:gd name="connsiteX0" fmla="*/ 0 w 8436686"/>
                <a:gd name="connsiteY0" fmla="*/ 1020134 h 6121242"/>
                <a:gd name="connsiteX1" fmla="*/ 1020134 w 8436686"/>
                <a:gd name="connsiteY1" fmla="*/ 0 h 6121242"/>
                <a:gd name="connsiteX2" fmla="*/ 7260786 w 8436686"/>
                <a:gd name="connsiteY2" fmla="*/ 0 h 6121242"/>
                <a:gd name="connsiteX3" fmla="*/ 7497414 w 8436686"/>
                <a:gd name="connsiteY3" fmla="*/ 1105836 h 6121242"/>
                <a:gd name="connsiteX4" fmla="*/ 8436686 w 8436686"/>
                <a:gd name="connsiteY4" fmla="*/ 5783453 h 6121242"/>
                <a:gd name="connsiteX5" fmla="*/ 7260786 w 8436686"/>
                <a:gd name="connsiteY5" fmla="*/ 6120680 h 6121242"/>
                <a:gd name="connsiteX6" fmla="*/ 1020134 w 8436686"/>
                <a:gd name="connsiteY6" fmla="*/ 6120680 h 6121242"/>
                <a:gd name="connsiteX7" fmla="*/ 0 w 8436686"/>
                <a:gd name="connsiteY7" fmla="*/ 5100546 h 6121242"/>
                <a:gd name="connsiteX8" fmla="*/ 0 w 8436686"/>
                <a:gd name="connsiteY8" fmla="*/ 1020134 h 6121242"/>
                <a:gd name="connsiteX0" fmla="*/ 0 w 8436686"/>
                <a:gd name="connsiteY0" fmla="*/ 1020134 h 6121980"/>
                <a:gd name="connsiteX1" fmla="*/ 1020134 w 8436686"/>
                <a:gd name="connsiteY1" fmla="*/ 0 h 6121980"/>
                <a:gd name="connsiteX2" fmla="*/ 7260786 w 8436686"/>
                <a:gd name="connsiteY2" fmla="*/ 0 h 6121980"/>
                <a:gd name="connsiteX3" fmla="*/ 7497414 w 8436686"/>
                <a:gd name="connsiteY3" fmla="*/ 1105836 h 6121980"/>
                <a:gd name="connsiteX4" fmla="*/ 8436686 w 8436686"/>
                <a:gd name="connsiteY4" fmla="*/ 5783453 h 6121980"/>
                <a:gd name="connsiteX5" fmla="*/ 7260786 w 8436686"/>
                <a:gd name="connsiteY5" fmla="*/ 6120680 h 6121980"/>
                <a:gd name="connsiteX6" fmla="*/ 1020134 w 8436686"/>
                <a:gd name="connsiteY6" fmla="*/ 6120680 h 6121980"/>
                <a:gd name="connsiteX7" fmla="*/ 0 w 8436686"/>
                <a:gd name="connsiteY7" fmla="*/ 5100546 h 6121980"/>
                <a:gd name="connsiteX8" fmla="*/ 0 w 8436686"/>
                <a:gd name="connsiteY8" fmla="*/ 1020134 h 6121980"/>
                <a:gd name="connsiteX0" fmla="*/ 0 w 8465007"/>
                <a:gd name="connsiteY0" fmla="*/ 1020134 h 6163429"/>
                <a:gd name="connsiteX1" fmla="*/ 1020134 w 8465007"/>
                <a:gd name="connsiteY1" fmla="*/ 0 h 6163429"/>
                <a:gd name="connsiteX2" fmla="*/ 7260786 w 8465007"/>
                <a:gd name="connsiteY2" fmla="*/ 0 h 6163429"/>
                <a:gd name="connsiteX3" fmla="*/ 7497414 w 8465007"/>
                <a:gd name="connsiteY3" fmla="*/ 1105836 h 6163429"/>
                <a:gd name="connsiteX4" fmla="*/ 8465007 w 8465007"/>
                <a:gd name="connsiteY4" fmla="*/ 5922350 h 6163429"/>
                <a:gd name="connsiteX5" fmla="*/ 7260786 w 8465007"/>
                <a:gd name="connsiteY5" fmla="*/ 6120680 h 6163429"/>
                <a:gd name="connsiteX6" fmla="*/ 1020134 w 8465007"/>
                <a:gd name="connsiteY6" fmla="*/ 6120680 h 6163429"/>
                <a:gd name="connsiteX7" fmla="*/ 0 w 8465007"/>
                <a:gd name="connsiteY7" fmla="*/ 5100546 h 6163429"/>
                <a:gd name="connsiteX8" fmla="*/ 0 w 8465007"/>
                <a:gd name="connsiteY8" fmla="*/ 1020134 h 6163429"/>
                <a:gd name="connsiteX0" fmla="*/ 0 w 8465007"/>
                <a:gd name="connsiteY0" fmla="*/ 1020134 h 6121037"/>
                <a:gd name="connsiteX1" fmla="*/ 1020134 w 8465007"/>
                <a:gd name="connsiteY1" fmla="*/ 0 h 6121037"/>
                <a:gd name="connsiteX2" fmla="*/ 7260786 w 8465007"/>
                <a:gd name="connsiteY2" fmla="*/ 0 h 6121037"/>
                <a:gd name="connsiteX3" fmla="*/ 7497414 w 8465007"/>
                <a:gd name="connsiteY3" fmla="*/ 1105836 h 6121037"/>
                <a:gd name="connsiteX4" fmla="*/ 8465007 w 8465007"/>
                <a:gd name="connsiteY4" fmla="*/ 5922350 h 6121037"/>
                <a:gd name="connsiteX5" fmla="*/ 7260786 w 8465007"/>
                <a:gd name="connsiteY5" fmla="*/ 6120680 h 6121037"/>
                <a:gd name="connsiteX6" fmla="*/ 1020134 w 8465007"/>
                <a:gd name="connsiteY6" fmla="*/ 6120680 h 6121037"/>
                <a:gd name="connsiteX7" fmla="*/ 0 w 8465007"/>
                <a:gd name="connsiteY7" fmla="*/ 5100546 h 6121037"/>
                <a:gd name="connsiteX8" fmla="*/ 0 w 8465007"/>
                <a:gd name="connsiteY8" fmla="*/ 1020134 h 6121037"/>
                <a:gd name="connsiteX0" fmla="*/ 0 w 8450846"/>
                <a:gd name="connsiteY0" fmla="*/ 1020134 h 6120680"/>
                <a:gd name="connsiteX1" fmla="*/ 1020134 w 8450846"/>
                <a:gd name="connsiteY1" fmla="*/ 0 h 6120680"/>
                <a:gd name="connsiteX2" fmla="*/ 7260786 w 8450846"/>
                <a:gd name="connsiteY2" fmla="*/ 0 h 6120680"/>
                <a:gd name="connsiteX3" fmla="*/ 7497414 w 8450846"/>
                <a:gd name="connsiteY3" fmla="*/ 1105836 h 6120680"/>
                <a:gd name="connsiteX4" fmla="*/ 8450846 w 8450846"/>
                <a:gd name="connsiteY4" fmla="*/ 5818178 h 6120680"/>
                <a:gd name="connsiteX5" fmla="*/ 7260786 w 8450846"/>
                <a:gd name="connsiteY5" fmla="*/ 6120680 h 6120680"/>
                <a:gd name="connsiteX6" fmla="*/ 1020134 w 8450846"/>
                <a:gd name="connsiteY6" fmla="*/ 6120680 h 6120680"/>
                <a:gd name="connsiteX7" fmla="*/ 0 w 8450846"/>
                <a:gd name="connsiteY7" fmla="*/ 5100546 h 6120680"/>
                <a:gd name="connsiteX8" fmla="*/ 0 w 8450846"/>
                <a:gd name="connsiteY8" fmla="*/ 1020134 h 6120680"/>
                <a:gd name="connsiteX0" fmla="*/ 0 w 8450846"/>
                <a:gd name="connsiteY0" fmla="*/ 1020134 h 6120680"/>
                <a:gd name="connsiteX1" fmla="*/ 1020134 w 8450846"/>
                <a:gd name="connsiteY1" fmla="*/ 0 h 6120680"/>
                <a:gd name="connsiteX2" fmla="*/ 7260786 w 8450846"/>
                <a:gd name="connsiteY2" fmla="*/ 0 h 6120680"/>
                <a:gd name="connsiteX3" fmla="*/ 7497414 w 8450846"/>
                <a:gd name="connsiteY3" fmla="*/ 1105836 h 6120680"/>
                <a:gd name="connsiteX4" fmla="*/ 8450846 w 8450846"/>
                <a:gd name="connsiteY4" fmla="*/ 5818178 h 6120680"/>
                <a:gd name="connsiteX5" fmla="*/ 7260786 w 8450846"/>
                <a:gd name="connsiteY5" fmla="*/ 6120680 h 6120680"/>
                <a:gd name="connsiteX6" fmla="*/ 1020134 w 8450846"/>
                <a:gd name="connsiteY6" fmla="*/ 6120680 h 6120680"/>
                <a:gd name="connsiteX7" fmla="*/ 0 w 8450846"/>
                <a:gd name="connsiteY7" fmla="*/ 5100546 h 6120680"/>
                <a:gd name="connsiteX8" fmla="*/ 0 w 8450846"/>
                <a:gd name="connsiteY8" fmla="*/ 1020134 h 6120680"/>
                <a:gd name="connsiteX0" fmla="*/ 0 w 8465007"/>
                <a:gd name="connsiteY0" fmla="*/ 1020134 h 6126734"/>
                <a:gd name="connsiteX1" fmla="*/ 1020134 w 8465007"/>
                <a:gd name="connsiteY1" fmla="*/ 0 h 6126734"/>
                <a:gd name="connsiteX2" fmla="*/ 7260786 w 8465007"/>
                <a:gd name="connsiteY2" fmla="*/ 0 h 6126734"/>
                <a:gd name="connsiteX3" fmla="*/ 7497414 w 8465007"/>
                <a:gd name="connsiteY3" fmla="*/ 1105836 h 6126734"/>
                <a:gd name="connsiteX4" fmla="*/ 8465007 w 8465007"/>
                <a:gd name="connsiteY4" fmla="*/ 5968649 h 6126734"/>
                <a:gd name="connsiteX5" fmla="*/ 7260786 w 8465007"/>
                <a:gd name="connsiteY5" fmla="*/ 6120680 h 6126734"/>
                <a:gd name="connsiteX6" fmla="*/ 1020134 w 8465007"/>
                <a:gd name="connsiteY6" fmla="*/ 6120680 h 6126734"/>
                <a:gd name="connsiteX7" fmla="*/ 0 w 8465007"/>
                <a:gd name="connsiteY7" fmla="*/ 5100546 h 6126734"/>
                <a:gd name="connsiteX8" fmla="*/ 0 w 8465007"/>
                <a:gd name="connsiteY8" fmla="*/ 1020134 h 6126734"/>
                <a:gd name="connsiteX0" fmla="*/ 0 w 8465007"/>
                <a:gd name="connsiteY0" fmla="*/ 1020134 h 6120680"/>
                <a:gd name="connsiteX1" fmla="*/ 1020134 w 8465007"/>
                <a:gd name="connsiteY1" fmla="*/ 0 h 6120680"/>
                <a:gd name="connsiteX2" fmla="*/ 7260786 w 8465007"/>
                <a:gd name="connsiteY2" fmla="*/ 0 h 6120680"/>
                <a:gd name="connsiteX3" fmla="*/ 7497414 w 8465007"/>
                <a:gd name="connsiteY3" fmla="*/ 1105836 h 6120680"/>
                <a:gd name="connsiteX4" fmla="*/ 8465007 w 8465007"/>
                <a:gd name="connsiteY4" fmla="*/ 5968649 h 6120680"/>
                <a:gd name="connsiteX5" fmla="*/ 7260786 w 8465007"/>
                <a:gd name="connsiteY5" fmla="*/ 6120680 h 6120680"/>
                <a:gd name="connsiteX6" fmla="*/ 1020134 w 8465007"/>
                <a:gd name="connsiteY6" fmla="*/ 6120680 h 6120680"/>
                <a:gd name="connsiteX7" fmla="*/ 0 w 8465007"/>
                <a:gd name="connsiteY7" fmla="*/ 5100546 h 6120680"/>
                <a:gd name="connsiteX8" fmla="*/ 0 w 8465007"/>
                <a:gd name="connsiteY8" fmla="*/ 1020134 h 6120680"/>
                <a:gd name="connsiteX0" fmla="*/ 0 w 8564130"/>
                <a:gd name="connsiteY0" fmla="*/ 1020134 h 6122888"/>
                <a:gd name="connsiteX1" fmla="*/ 1020134 w 8564130"/>
                <a:gd name="connsiteY1" fmla="*/ 0 h 6122888"/>
                <a:gd name="connsiteX2" fmla="*/ 7260786 w 8564130"/>
                <a:gd name="connsiteY2" fmla="*/ 0 h 6122888"/>
                <a:gd name="connsiteX3" fmla="*/ 7497414 w 8564130"/>
                <a:gd name="connsiteY3" fmla="*/ 1105836 h 6122888"/>
                <a:gd name="connsiteX4" fmla="*/ 8564130 w 8564130"/>
                <a:gd name="connsiteY4" fmla="*/ 6072821 h 6122888"/>
                <a:gd name="connsiteX5" fmla="*/ 7260786 w 8564130"/>
                <a:gd name="connsiteY5" fmla="*/ 6120680 h 6122888"/>
                <a:gd name="connsiteX6" fmla="*/ 1020134 w 8564130"/>
                <a:gd name="connsiteY6" fmla="*/ 6120680 h 6122888"/>
                <a:gd name="connsiteX7" fmla="*/ 0 w 8564130"/>
                <a:gd name="connsiteY7" fmla="*/ 5100546 h 6122888"/>
                <a:gd name="connsiteX8" fmla="*/ 0 w 8564130"/>
                <a:gd name="connsiteY8" fmla="*/ 1020134 h 6122888"/>
                <a:gd name="connsiteX0" fmla="*/ 0 w 8564130"/>
                <a:gd name="connsiteY0" fmla="*/ 1020134 h 6120680"/>
                <a:gd name="connsiteX1" fmla="*/ 1020134 w 8564130"/>
                <a:gd name="connsiteY1" fmla="*/ 0 h 6120680"/>
                <a:gd name="connsiteX2" fmla="*/ 7260786 w 8564130"/>
                <a:gd name="connsiteY2" fmla="*/ 0 h 6120680"/>
                <a:gd name="connsiteX3" fmla="*/ 7497414 w 8564130"/>
                <a:gd name="connsiteY3" fmla="*/ 1105836 h 6120680"/>
                <a:gd name="connsiteX4" fmla="*/ 8564130 w 8564130"/>
                <a:gd name="connsiteY4" fmla="*/ 6072821 h 6120680"/>
                <a:gd name="connsiteX5" fmla="*/ 7260786 w 8564130"/>
                <a:gd name="connsiteY5" fmla="*/ 6120680 h 6120680"/>
                <a:gd name="connsiteX6" fmla="*/ 1020134 w 8564130"/>
                <a:gd name="connsiteY6" fmla="*/ 6120680 h 6120680"/>
                <a:gd name="connsiteX7" fmla="*/ 0 w 8564130"/>
                <a:gd name="connsiteY7" fmla="*/ 5100546 h 6120680"/>
                <a:gd name="connsiteX8" fmla="*/ 0 w 8564130"/>
                <a:gd name="connsiteY8" fmla="*/ 1020134 h 6120680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7260786 w 8578291"/>
                <a:gd name="connsiteY2" fmla="*/ 0 h 6123051"/>
                <a:gd name="connsiteX3" fmla="*/ 7497414 w 8578291"/>
                <a:gd name="connsiteY3" fmla="*/ 1105836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8098098 w 8578291"/>
                <a:gd name="connsiteY2" fmla="*/ 0 h 6123051"/>
                <a:gd name="connsiteX3" fmla="*/ 7497414 w 8578291"/>
                <a:gd name="connsiteY3" fmla="*/ 1105836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8098098 w 8578291"/>
                <a:gd name="connsiteY2" fmla="*/ 0 h 6123051"/>
                <a:gd name="connsiteX3" fmla="*/ 8167265 w 8578291"/>
                <a:gd name="connsiteY3" fmla="*/ 1162931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299187"/>
                <a:gd name="connsiteY0" fmla="*/ 1020134 h 6123051"/>
                <a:gd name="connsiteX1" fmla="*/ 1020134 w 8299187"/>
                <a:gd name="connsiteY1" fmla="*/ 0 h 6123051"/>
                <a:gd name="connsiteX2" fmla="*/ 8098098 w 8299187"/>
                <a:gd name="connsiteY2" fmla="*/ 0 h 6123051"/>
                <a:gd name="connsiteX3" fmla="*/ 8167265 w 8299187"/>
                <a:gd name="connsiteY3" fmla="*/ 1162931 h 6123051"/>
                <a:gd name="connsiteX4" fmla="*/ 8299187 w 8299187"/>
                <a:gd name="connsiteY4" fmla="*/ 6119120 h 6123051"/>
                <a:gd name="connsiteX5" fmla="*/ 7260786 w 8299187"/>
                <a:gd name="connsiteY5" fmla="*/ 6120680 h 6123051"/>
                <a:gd name="connsiteX6" fmla="*/ 1020134 w 8299187"/>
                <a:gd name="connsiteY6" fmla="*/ 6120680 h 6123051"/>
                <a:gd name="connsiteX7" fmla="*/ 0 w 8299187"/>
                <a:gd name="connsiteY7" fmla="*/ 5100546 h 6123051"/>
                <a:gd name="connsiteX8" fmla="*/ 0 w 8299187"/>
                <a:gd name="connsiteY8" fmla="*/ 1020134 h 6123051"/>
                <a:gd name="connsiteX0" fmla="*/ 0 w 8171576"/>
                <a:gd name="connsiteY0" fmla="*/ 1020134 h 6123051"/>
                <a:gd name="connsiteX1" fmla="*/ 1020134 w 8171576"/>
                <a:gd name="connsiteY1" fmla="*/ 0 h 6123051"/>
                <a:gd name="connsiteX2" fmla="*/ 8098098 w 8171576"/>
                <a:gd name="connsiteY2" fmla="*/ 0 h 6123051"/>
                <a:gd name="connsiteX3" fmla="*/ 8167265 w 8171576"/>
                <a:gd name="connsiteY3" fmla="*/ 1162931 h 6123051"/>
                <a:gd name="connsiteX4" fmla="*/ 8150331 w 8171576"/>
                <a:gd name="connsiteY4" fmla="*/ 6119120 h 6123051"/>
                <a:gd name="connsiteX5" fmla="*/ 7260786 w 8171576"/>
                <a:gd name="connsiteY5" fmla="*/ 6120680 h 6123051"/>
                <a:gd name="connsiteX6" fmla="*/ 1020134 w 8171576"/>
                <a:gd name="connsiteY6" fmla="*/ 6120680 h 6123051"/>
                <a:gd name="connsiteX7" fmla="*/ 0 w 8171576"/>
                <a:gd name="connsiteY7" fmla="*/ 5100546 h 6123051"/>
                <a:gd name="connsiteX8" fmla="*/ 0 w 8171576"/>
                <a:gd name="connsiteY8" fmla="*/ 1020134 h 6123051"/>
                <a:gd name="connsiteX0" fmla="*/ 0 w 8150774"/>
                <a:gd name="connsiteY0" fmla="*/ 1020134 h 6123051"/>
                <a:gd name="connsiteX1" fmla="*/ 1020134 w 8150774"/>
                <a:gd name="connsiteY1" fmla="*/ 0 h 6123051"/>
                <a:gd name="connsiteX2" fmla="*/ 8098098 w 8150774"/>
                <a:gd name="connsiteY2" fmla="*/ 0 h 6123051"/>
                <a:gd name="connsiteX3" fmla="*/ 8111445 w 8150774"/>
                <a:gd name="connsiteY3" fmla="*/ 1220026 h 6123051"/>
                <a:gd name="connsiteX4" fmla="*/ 8150331 w 8150774"/>
                <a:gd name="connsiteY4" fmla="*/ 6119120 h 6123051"/>
                <a:gd name="connsiteX5" fmla="*/ 7260786 w 8150774"/>
                <a:gd name="connsiteY5" fmla="*/ 6120680 h 6123051"/>
                <a:gd name="connsiteX6" fmla="*/ 1020134 w 8150774"/>
                <a:gd name="connsiteY6" fmla="*/ 6120680 h 6123051"/>
                <a:gd name="connsiteX7" fmla="*/ 0 w 8150774"/>
                <a:gd name="connsiteY7" fmla="*/ 5100546 h 6123051"/>
                <a:gd name="connsiteX8" fmla="*/ 0 w 8150774"/>
                <a:gd name="connsiteY8" fmla="*/ 1020134 h 6123051"/>
                <a:gd name="connsiteX0" fmla="*/ 0 w 8126465"/>
                <a:gd name="connsiteY0" fmla="*/ 1020134 h 6123051"/>
                <a:gd name="connsiteX1" fmla="*/ 1020134 w 8126465"/>
                <a:gd name="connsiteY1" fmla="*/ 0 h 6123051"/>
                <a:gd name="connsiteX2" fmla="*/ 8098098 w 8126465"/>
                <a:gd name="connsiteY2" fmla="*/ 0 h 6123051"/>
                <a:gd name="connsiteX3" fmla="*/ 8111445 w 8126465"/>
                <a:gd name="connsiteY3" fmla="*/ 1220026 h 6123051"/>
                <a:gd name="connsiteX4" fmla="*/ 8057296 w 8126465"/>
                <a:gd name="connsiteY4" fmla="*/ 6119120 h 6123051"/>
                <a:gd name="connsiteX5" fmla="*/ 7260786 w 8126465"/>
                <a:gd name="connsiteY5" fmla="*/ 6120680 h 6123051"/>
                <a:gd name="connsiteX6" fmla="*/ 1020134 w 8126465"/>
                <a:gd name="connsiteY6" fmla="*/ 6120680 h 6123051"/>
                <a:gd name="connsiteX7" fmla="*/ 0 w 8126465"/>
                <a:gd name="connsiteY7" fmla="*/ 5100546 h 6123051"/>
                <a:gd name="connsiteX8" fmla="*/ 0 w 8126465"/>
                <a:gd name="connsiteY8" fmla="*/ 1020134 h 612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6465" h="6123051">
                  <a:moveTo>
                    <a:pt x="0" y="1020134"/>
                  </a:moveTo>
                  <a:cubicBezTo>
                    <a:pt x="0" y="456730"/>
                    <a:pt x="456730" y="0"/>
                    <a:pt x="1020134" y="0"/>
                  </a:cubicBezTo>
                  <a:lnTo>
                    <a:pt x="8098098" y="0"/>
                  </a:lnTo>
                  <a:cubicBezTo>
                    <a:pt x="8136208" y="0"/>
                    <a:pt x="8130901" y="1250009"/>
                    <a:pt x="8111445" y="1220026"/>
                  </a:cubicBezTo>
                  <a:cubicBezTo>
                    <a:pt x="8105800" y="2872089"/>
                    <a:pt x="8062941" y="4467057"/>
                    <a:pt x="8057296" y="6119120"/>
                  </a:cubicBezTo>
                  <a:cubicBezTo>
                    <a:pt x="7505035" y="6126939"/>
                    <a:pt x="7824190" y="6120680"/>
                    <a:pt x="7260786" y="6120680"/>
                  </a:cubicBezTo>
                  <a:lnTo>
                    <a:pt x="1020134" y="6120680"/>
                  </a:lnTo>
                  <a:cubicBezTo>
                    <a:pt x="456730" y="6120680"/>
                    <a:pt x="0" y="5663950"/>
                    <a:pt x="0" y="5100546"/>
                  </a:cubicBezTo>
                  <a:lnTo>
                    <a:pt x="0" y="1020134"/>
                  </a:lnTo>
                  <a:close/>
                </a:path>
              </a:pathLst>
            </a:custGeom>
            <a:noFill/>
            <a:ln w="1143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271" tIns="19635" rIns="39271" bIns="19635"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2" name="矩形 451">
              <a:extLst>
                <a:ext uri="{FF2B5EF4-FFF2-40B4-BE49-F238E27FC236}">
                  <a16:creationId xmlns:a16="http://schemas.microsoft.com/office/drawing/2014/main" id="{FEF709B5-684F-4595-9E04-AC682B621205}"/>
                </a:ext>
              </a:extLst>
            </p:cNvPr>
            <p:cNvSpPr/>
            <p:nvPr/>
          </p:nvSpPr>
          <p:spPr>
            <a:xfrm flipH="1">
              <a:off x="12739928" y="2203391"/>
              <a:ext cx="96611" cy="86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4" name="矩形 453">
              <a:extLst>
                <a:ext uri="{FF2B5EF4-FFF2-40B4-BE49-F238E27FC236}">
                  <a16:creationId xmlns:a16="http://schemas.microsoft.com/office/drawing/2014/main" id="{382BE5F6-DFAC-438C-9A79-8A4009DF7946}"/>
                </a:ext>
              </a:extLst>
            </p:cNvPr>
            <p:cNvSpPr/>
            <p:nvPr/>
          </p:nvSpPr>
          <p:spPr>
            <a:xfrm flipH="1">
              <a:off x="12143671" y="2184343"/>
              <a:ext cx="601896" cy="863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5" name="矩形 454">
              <a:extLst>
                <a:ext uri="{FF2B5EF4-FFF2-40B4-BE49-F238E27FC236}">
                  <a16:creationId xmlns:a16="http://schemas.microsoft.com/office/drawing/2014/main" id="{DC27C526-857C-4EB9-B5AD-001D4A9DB95F}"/>
                </a:ext>
              </a:extLst>
            </p:cNvPr>
            <p:cNvSpPr/>
            <p:nvPr/>
          </p:nvSpPr>
          <p:spPr>
            <a:xfrm rot="5400000" flipH="1">
              <a:off x="21896658" y="3847202"/>
              <a:ext cx="131500" cy="10238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2" name="矩形 461">
              <a:extLst>
                <a:ext uri="{FF2B5EF4-FFF2-40B4-BE49-F238E27FC236}">
                  <a16:creationId xmlns:a16="http://schemas.microsoft.com/office/drawing/2014/main" id="{C20857ED-01B5-47CD-807E-905D24CAB566}"/>
                </a:ext>
              </a:extLst>
            </p:cNvPr>
            <p:cNvSpPr/>
            <p:nvPr/>
          </p:nvSpPr>
          <p:spPr>
            <a:xfrm rot="5400000" flipH="1">
              <a:off x="21894979" y="4864183"/>
              <a:ext cx="134857" cy="10238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3" name="矩形 462">
              <a:extLst>
                <a:ext uri="{FF2B5EF4-FFF2-40B4-BE49-F238E27FC236}">
                  <a16:creationId xmlns:a16="http://schemas.microsoft.com/office/drawing/2014/main" id="{508CFA84-B390-4635-9A88-2536884952AD}"/>
                </a:ext>
              </a:extLst>
            </p:cNvPr>
            <p:cNvSpPr/>
            <p:nvPr/>
          </p:nvSpPr>
          <p:spPr>
            <a:xfrm rot="5400000" flipH="1">
              <a:off x="21512792" y="4366168"/>
              <a:ext cx="899231" cy="10238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5" name="文字方塊 464">
              <a:extLst>
                <a:ext uri="{FF2B5EF4-FFF2-40B4-BE49-F238E27FC236}">
                  <a16:creationId xmlns:a16="http://schemas.microsoft.com/office/drawing/2014/main" id="{80DE799A-2DD6-4A50-8096-E4170F01D61D}"/>
                </a:ext>
              </a:extLst>
            </p:cNvPr>
            <p:cNvSpPr txBox="1"/>
            <p:nvPr/>
          </p:nvSpPr>
          <p:spPr>
            <a:xfrm>
              <a:off x="21271894" y="4449824"/>
              <a:ext cx="1413636" cy="679376"/>
            </a:xfrm>
            <a:prstGeom prst="rect">
              <a:avLst/>
            </a:prstGeom>
            <a:noFill/>
          </p:spPr>
          <p:txBody>
            <a:bodyPr wrap="square" lIns="179364" tIns="89683" rIns="179364" bIns="89683" rtlCol="0">
              <a:spAutoFit/>
            </a:bodyPr>
            <a:lstStyle/>
            <a:p>
              <a:pPr algn="ctr"/>
              <a:r>
                <a:rPr lang="zh-TW" altLang="en-US" sz="48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校門</a:t>
              </a:r>
            </a:p>
          </p:txBody>
        </p:sp>
        <p:sp>
          <p:nvSpPr>
            <p:cNvPr id="466" name="文字方塊 465">
              <a:extLst>
                <a:ext uri="{FF2B5EF4-FFF2-40B4-BE49-F238E27FC236}">
                  <a16:creationId xmlns:a16="http://schemas.microsoft.com/office/drawing/2014/main" id="{07B13CB9-C902-45B8-AB18-B9F72C10C36A}"/>
                </a:ext>
              </a:extLst>
            </p:cNvPr>
            <p:cNvSpPr txBox="1"/>
            <p:nvPr/>
          </p:nvSpPr>
          <p:spPr>
            <a:xfrm>
              <a:off x="12153650" y="2078276"/>
              <a:ext cx="553825" cy="1181413"/>
            </a:xfrm>
            <a:prstGeom prst="rect">
              <a:avLst/>
            </a:prstGeom>
            <a:noFill/>
          </p:spPr>
          <p:txBody>
            <a:bodyPr vert="eaVert" wrap="square" lIns="35996" tIns="35996" rIns="35996" bIns="35996" rtlCol="0">
              <a:spAutoFit/>
            </a:bodyPr>
            <a:lstStyle/>
            <a:p>
              <a:pPr algn="ctr"/>
              <a:r>
                <a:rPr lang="zh-TW" altLang="en-US" sz="44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側門</a:t>
              </a:r>
            </a:p>
          </p:txBody>
        </p:sp>
        <p:sp>
          <p:nvSpPr>
            <p:cNvPr id="467" name="矩形 466">
              <a:extLst>
                <a:ext uri="{FF2B5EF4-FFF2-40B4-BE49-F238E27FC236}">
                  <a16:creationId xmlns:a16="http://schemas.microsoft.com/office/drawing/2014/main" id="{E419BB27-D0BB-47AD-BE3E-E566EC3A924D}"/>
                </a:ext>
              </a:extLst>
            </p:cNvPr>
            <p:cNvSpPr/>
            <p:nvPr/>
          </p:nvSpPr>
          <p:spPr>
            <a:xfrm>
              <a:off x="5772370" y="3470783"/>
              <a:ext cx="8327378" cy="176533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8" name="矩形 467">
              <a:extLst>
                <a:ext uri="{FF2B5EF4-FFF2-40B4-BE49-F238E27FC236}">
                  <a16:creationId xmlns:a16="http://schemas.microsoft.com/office/drawing/2014/main" id="{915DFAC0-0012-4FCD-9C37-D5416275063E}"/>
                </a:ext>
              </a:extLst>
            </p:cNvPr>
            <p:cNvSpPr/>
            <p:nvPr/>
          </p:nvSpPr>
          <p:spPr>
            <a:xfrm>
              <a:off x="7491231" y="3470783"/>
              <a:ext cx="275426" cy="17653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69" name="直線接點 468">
              <a:extLst>
                <a:ext uri="{FF2B5EF4-FFF2-40B4-BE49-F238E27FC236}">
                  <a16:creationId xmlns:a16="http://schemas.microsoft.com/office/drawing/2014/main" id="{70D5C0D0-2DCD-4270-9997-B5856347F85A}"/>
                </a:ext>
              </a:extLst>
            </p:cNvPr>
            <p:cNvCxnSpPr/>
            <p:nvPr/>
          </p:nvCxnSpPr>
          <p:spPr>
            <a:xfrm>
              <a:off x="7491231" y="3724917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接點 469">
              <a:extLst>
                <a:ext uri="{FF2B5EF4-FFF2-40B4-BE49-F238E27FC236}">
                  <a16:creationId xmlns:a16="http://schemas.microsoft.com/office/drawing/2014/main" id="{406F4495-DF52-4959-9A32-6A8C5356AD1C}"/>
                </a:ext>
              </a:extLst>
            </p:cNvPr>
            <p:cNvCxnSpPr/>
            <p:nvPr/>
          </p:nvCxnSpPr>
          <p:spPr>
            <a:xfrm>
              <a:off x="7487978" y="3932410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線接點 470">
              <a:extLst>
                <a:ext uri="{FF2B5EF4-FFF2-40B4-BE49-F238E27FC236}">
                  <a16:creationId xmlns:a16="http://schemas.microsoft.com/office/drawing/2014/main" id="{D2A41E09-9782-4F48-946B-1B3F6D81093C}"/>
                </a:ext>
              </a:extLst>
            </p:cNvPr>
            <p:cNvCxnSpPr/>
            <p:nvPr/>
          </p:nvCxnSpPr>
          <p:spPr>
            <a:xfrm>
              <a:off x="7491231" y="4122117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接點 474">
              <a:extLst>
                <a:ext uri="{FF2B5EF4-FFF2-40B4-BE49-F238E27FC236}">
                  <a16:creationId xmlns:a16="http://schemas.microsoft.com/office/drawing/2014/main" id="{49381B74-64D5-4A34-B2F8-0816293BA44B}"/>
                </a:ext>
              </a:extLst>
            </p:cNvPr>
            <p:cNvCxnSpPr/>
            <p:nvPr/>
          </p:nvCxnSpPr>
          <p:spPr>
            <a:xfrm>
              <a:off x="7491231" y="4317754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接點 476">
              <a:extLst>
                <a:ext uri="{FF2B5EF4-FFF2-40B4-BE49-F238E27FC236}">
                  <a16:creationId xmlns:a16="http://schemas.microsoft.com/office/drawing/2014/main" id="{F35A1792-45CB-4F27-B32A-CED109929A26}"/>
                </a:ext>
              </a:extLst>
            </p:cNvPr>
            <p:cNvCxnSpPr/>
            <p:nvPr/>
          </p:nvCxnSpPr>
          <p:spPr>
            <a:xfrm>
              <a:off x="7491231" y="4503509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接點 477">
              <a:extLst>
                <a:ext uri="{FF2B5EF4-FFF2-40B4-BE49-F238E27FC236}">
                  <a16:creationId xmlns:a16="http://schemas.microsoft.com/office/drawing/2014/main" id="{035D7618-15BA-434C-8435-A1E6E189BCD6}"/>
                </a:ext>
              </a:extLst>
            </p:cNvPr>
            <p:cNvCxnSpPr/>
            <p:nvPr/>
          </p:nvCxnSpPr>
          <p:spPr>
            <a:xfrm>
              <a:off x="7491931" y="4695193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接點 478">
              <a:extLst>
                <a:ext uri="{FF2B5EF4-FFF2-40B4-BE49-F238E27FC236}">
                  <a16:creationId xmlns:a16="http://schemas.microsoft.com/office/drawing/2014/main" id="{E90CF653-E92C-4E29-A95A-3D68033B133F}"/>
                </a:ext>
              </a:extLst>
            </p:cNvPr>
            <p:cNvCxnSpPr/>
            <p:nvPr/>
          </p:nvCxnSpPr>
          <p:spPr>
            <a:xfrm>
              <a:off x="7491931" y="4888853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接點 479">
              <a:extLst>
                <a:ext uri="{FF2B5EF4-FFF2-40B4-BE49-F238E27FC236}">
                  <a16:creationId xmlns:a16="http://schemas.microsoft.com/office/drawing/2014/main" id="{AF697763-AEAC-4114-84AB-EE9659AC14FC}"/>
                </a:ext>
              </a:extLst>
            </p:cNvPr>
            <p:cNvCxnSpPr/>
            <p:nvPr/>
          </p:nvCxnSpPr>
          <p:spPr>
            <a:xfrm>
              <a:off x="7491931" y="5090418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1" name="矩形 480">
              <a:extLst>
                <a:ext uri="{FF2B5EF4-FFF2-40B4-BE49-F238E27FC236}">
                  <a16:creationId xmlns:a16="http://schemas.microsoft.com/office/drawing/2014/main" id="{C4BE4395-A86E-4AEE-8F87-6BA94505093D}"/>
                </a:ext>
              </a:extLst>
            </p:cNvPr>
            <p:cNvSpPr/>
            <p:nvPr/>
          </p:nvSpPr>
          <p:spPr>
            <a:xfrm>
              <a:off x="10471694" y="3470783"/>
              <a:ext cx="275426" cy="17653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82" name="直線接點 481">
              <a:extLst>
                <a:ext uri="{FF2B5EF4-FFF2-40B4-BE49-F238E27FC236}">
                  <a16:creationId xmlns:a16="http://schemas.microsoft.com/office/drawing/2014/main" id="{D28EDC14-CE1E-489F-A746-E3E525670E53}"/>
                </a:ext>
              </a:extLst>
            </p:cNvPr>
            <p:cNvCxnSpPr/>
            <p:nvPr/>
          </p:nvCxnSpPr>
          <p:spPr>
            <a:xfrm>
              <a:off x="10471694" y="3724917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線接點 482">
              <a:extLst>
                <a:ext uri="{FF2B5EF4-FFF2-40B4-BE49-F238E27FC236}">
                  <a16:creationId xmlns:a16="http://schemas.microsoft.com/office/drawing/2014/main" id="{CF968C8A-5420-41A8-A17E-38D18C017DFD}"/>
                </a:ext>
              </a:extLst>
            </p:cNvPr>
            <p:cNvCxnSpPr/>
            <p:nvPr/>
          </p:nvCxnSpPr>
          <p:spPr>
            <a:xfrm>
              <a:off x="10468441" y="3932410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接點 483">
              <a:extLst>
                <a:ext uri="{FF2B5EF4-FFF2-40B4-BE49-F238E27FC236}">
                  <a16:creationId xmlns:a16="http://schemas.microsoft.com/office/drawing/2014/main" id="{9589F16C-28E2-4E6A-851A-525F52E956CA}"/>
                </a:ext>
              </a:extLst>
            </p:cNvPr>
            <p:cNvCxnSpPr/>
            <p:nvPr/>
          </p:nvCxnSpPr>
          <p:spPr>
            <a:xfrm>
              <a:off x="10471694" y="4122117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接點 484">
              <a:extLst>
                <a:ext uri="{FF2B5EF4-FFF2-40B4-BE49-F238E27FC236}">
                  <a16:creationId xmlns:a16="http://schemas.microsoft.com/office/drawing/2014/main" id="{2C547FA8-CF88-444F-9161-1A46B7743339}"/>
                </a:ext>
              </a:extLst>
            </p:cNvPr>
            <p:cNvCxnSpPr/>
            <p:nvPr/>
          </p:nvCxnSpPr>
          <p:spPr>
            <a:xfrm>
              <a:off x="10471694" y="4317754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接點 485">
              <a:extLst>
                <a:ext uri="{FF2B5EF4-FFF2-40B4-BE49-F238E27FC236}">
                  <a16:creationId xmlns:a16="http://schemas.microsoft.com/office/drawing/2014/main" id="{9B8CC7C2-DD00-4C9A-939F-C245BDCBDAF9}"/>
                </a:ext>
              </a:extLst>
            </p:cNvPr>
            <p:cNvCxnSpPr/>
            <p:nvPr/>
          </p:nvCxnSpPr>
          <p:spPr>
            <a:xfrm>
              <a:off x="10471694" y="4503509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線接點 486">
              <a:extLst>
                <a:ext uri="{FF2B5EF4-FFF2-40B4-BE49-F238E27FC236}">
                  <a16:creationId xmlns:a16="http://schemas.microsoft.com/office/drawing/2014/main" id="{BC3EC45C-E099-4DBE-8CFA-78B8E493FD44}"/>
                </a:ext>
              </a:extLst>
            </p:cNvPr>
            <p:cNvCxnSpPr/>
            <p:nvPr/>
          </p:nvCxnSpPr>
          <p:spPr>
            <a:xfrm>
              <a:off x="10472394" y="4695193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線接點 487">
              <a:extLst>
                <a:ext uri="{FF2B5EF4-FFF2-40B4-BE49-F238E27FC236}">
                  <a16:creationId xmlns:a16="http://schemas.microsoft.com/office/drawing/2014/main" id="{D0598CFB-FB52-4397-B6CC-215F75B367D9}"/>
                </a:ext>
              </a:extLst>
            </p:cNvPr>
            <p:cNvCxnSpPr/>
            <p:nvPr/>
          </p:nvCxnSpPr>
          <p:spPr>
            <a:xfrm>
              <a:off x="10472394" y="4888853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線接點 488">
              <a:extLst>
                <a:ext uri="{FF2B5EF4-FFF2-40B4-BE49-F238E27FC236}">
                  <a16:creationId xmlns:a16="http://schemas.microsoft.com/office/drawing/2014/main" id="{DB9FF7E8-9F86-46BB-9915-0967282A3C75}"/>
                </a:ext>
              </a:extLst>
            </p:cNvPr>
            <p:cNvCxnSpPr/>
            <p:nvPr/>
          </p:nvCxnSpPr>
          <p:spPr>
            <a:xfrm>
              <a:off x="10472394" y="5090418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線接點 489">
              <a:extLst>
                <a:ext uri="{FF2B5EF4-FFF2-40B4-BE49-F238E27FC236}">
                  <a16:creationId xmlns:a16="http://schemas.microsoft.com/office/drawing/2014/main" id="{5F7F7BF6-60D9-4A12-8E07-8F9A69E64BDF}"/>
                </a:ext>
              </a:extLst>
            </p:cNvPr>
            <p:cNvCxnSpPr/>
            <p:nvPr/>
          </p:nvCxnSpPr>
          <p:spPr>
            <a:xfrm>
              <a:off x="5773070" y="4353452"/>
              <a:ext cx="17188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接點 490">
              <a:extLst>
                <a:ext uri="{FF2B5EF4-FFF2-40B4-BE49-F238E27FC236}">
                  <a16:creationId xmlns:a16="http://schemas.microsoft.com/office/drawing/2014/main" id="{9395F8AA-B6C1-42F0-985A-2B47BE0F477F}"/>
                </a:ext>
              </a:extLst>
            </p:cNvPr>
            <p:cNvCxnSpPr/>
            <p:nvPr/>
          </p:nvCxnSpPr>
          <p:spPr>
            <a:xfrm>
              <a:off x="7767356" y="4357276"/>
              <a:ext cx="27010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線接點 491">
              <a:extLst>
                <a:ext uri="{FF2B5EF4-FFF2-40B4-BE49-F238E27FC236}">
                  <a16:creationId xmlns:a16="http://schemas.microsoft.com/office/drawing/2014/main" id="{F61012EB-5B0D-4849-93C6-9BDB3466FCC4}"/>
                </a:ext>
              </a:extLst>
            </p:cNvPr>
            <p:cNvCxnSpPr/>
            <p:nvPr/>
          </p:nvCxnSpPr>
          <p:spPr>
            <a:xfrm flipV="1">
              <a:off x="10747820" y="4353452"/>
              <a:ext cx="2519191" cy="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線接點 492">
              <a:extLst>
                <a:ext uri="{FF2B5EF4-FFF2-40B4-BE49-F238E27FC236}">
                  <a16:creationId xmlns:a16="http://schemas.microsoft.com/office/drawing/2014/main" id="{EBBB4B98-5B6F-4111-9819-888EB79DC04A}"/>
                </a:ext>
              </a:extLst>
            </p:cNvPr>
            <p:cNvCxnSpPr/>
            <p:nvPr/>
          </p:nvCxnSpPr>
          <p:spPr>
            <a:xfrm flipV="1">
              <a:off x="6056977" y="3470783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直線接點 493">
              <a:extLst>
                <a:ext uri="{FF2B5EF4-FFF2-40B4-BE49-F238E27FC236}">
                  <a16:creationId xmlns:a16="http://schemas.microsoft.com/office/drawing/2014/main" id="{C8E21384-16DB-4EEF-A52E-3A70BAB82C53}"/>
                </a:ext>
              </a:extLst>
            </p:cNvPr>
            <p:cNvCxnSpPr/>
            <p:nvPr/>
          </p:nvCxnSpPr>
          <p:spPr>
            <a:xfrm flipV="1">
              <a:off x="6776399" y="3470783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接點 494">
              <a:extLst>
                <a:ext uri="{FF2B5EF4-FFF2-40B4-BE49-F238E27FC236}">
                  <a16:creationId xmlns:a16="http://schemas.microsoft.com/office/drawing/2014/main" id="{EE1EA610-36DA-4E2C-964B-912F7864429A}"/>
                </a:ext>
              </a:extLst>
            </p:cNvPr>
            <p:cNvCxnSpPr/>
            <p:nvPr/>
          </p:nvCxnSpPr>
          <p:spPr>
            <a:xfrm flipV="1">
              <a:off x="8602624" y="3470783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線接點 495">
              <a:extLst>
                <a:ext uri="{FF2B5EF4-FFF2-40B4-BE49-F238E27FC236}">
                  <a16:creationId xmlns:a16="http://schemas.microsoft.com/office/drawing/2014/main" id="{637A8333-9622-4FBB-A243-7DBD579C1904}"/>
                </a:ext>
              </a:extLst>
            </p:cNvPr>
            <p:cNvCxnSpPr/>
            <p:nvPr/>
          </p:nvCxnSpPr>
          <p:spPr>
            <a:xfrm flipV="1">
              <a:off x="9432727" y="3470783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線接點 496">
              <a:extLst>
                <a:ext uri="{FF2B5EF4-FFF2-40B4-BE49-F238E27FC236}">
                  <a16:creationId xmlns:a16="http://schemas.microsoft.com/office/drawing/2014/main" id="{6791A84A-3F0A-4843-96F2-24DEC37D6174}"/>
                </a:ext>
              </a:extLst>
            </p:cNvPr>
            <p:cNvCxnSpPr/>
            <p:nvPr/>
          </p:nvCxnSpPr>
          <p:spPr>
            <a:xfrm flipV="1">
              <a:off x="9709428" y="3470783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接點 497">
              <a:extLst>
                <a:ext uri="{FF2B5EF4-FFF2-40B4-BE49-F238E27FC236}">
                  <a16:creationId xmlns:a16="http://schemas.microsoft.com/office/drawing/2014/main" id="{E541FDDC-7E3F-475B-A6F6-8014DC914E8C}"/>
                </a:ext>
              </a:extLst>
            </p:cNvPr>
            <p:cNvCxnSpPr/>
            <p:nvPr/>
          </p:nvCxnSpPr>
          <p:spPr>
            <a:xfrm flipV="1">
              <a:off x="11519842" y="3470783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線接點 500">
              <a:extLst>
                <a:ext uri="{FF2B5EF4-FFF2-40B4-BE49-F238E27FC236}">
                  <a16:creationId xmlns:a16="http://schemas.microsoft.com/office/drawing/2014/main" id="{2E20D579-B924-4C30-BB37-324BC8814C61}"/>
                </a:ext>
              </a:extLst>
            </p:cNvPr>
            <p:cNvCxnSpPr/>
            <p:nvPr/>
          </p:nvCxnSpPr>
          <p:spPr>
            <a:xfrm flipV="1">
              <a:off x="13267010" y="3470783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接點 501">
              <a:extLst>
                <a:ext uri="{FF2B5EF4-FFF2-40B4-BE49-F238E27FC236}">
                  <a16:creationId xmlns:a16="http://schemas.microsoft.com/office/drawing/2014/main" id="{D0787F6B-3A25-40A3-8869-563278AEC771}"/>
                </a:ext>
              </a:extLst>
            </p:cNvPr>
            <p:cNvCxnSpPr/>
            <p:nvPr/>
          </p:nvCxnSpPr>
          <p:spPr>
            <a:xfrm flipV="1">
              <a:off x="12373662" y="3470783"/>
              <a:ext cx="0" cy="8864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3" name="文字方塊 502">
              <a:extLst>
                <a:ext uri="{FF2B5EF4-FFF2-40B4-BE49-F238E27FC236}">
                  <a16:creationId xmlns:a16="http://schemas.microsoft.com/office/drawing/2014/main" id="{765C7F81-BC6B-4B0C-96B4-899568469747}"/>
                </a:ext>
              </a:extLst>
            </p:cNvPr>
            <p:cNvSpPr txBox="1"/>
            <p:nvPr/>
          </p:nvSpPr>
          <p:spPr>
            <a:xfrm>
              <a:off x="6052610" y="4538425"/>
              <a:ext cx="649082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4" name="文字方塊 503">
              <a:extLst>
                <a:ext uri="{FF2B5EF4-FFF2-40B4-BE49-F238E27FC236}">
                  <a16:creationId xmlns:a16="http://schemas.microsoft.com/office/drawing/2014/main" id="{2943F9CE-3E36-4F5D-9B0C-AC11E9F58D49}"/>
                </a:ext>
              </a:extLst>
            </p:cNvPr>
            <p:cNvSpPr txBox="1"/>
            <p:nvPr/>
          </p:nvSpPr>
          <p:spPr>
            <a:xfrm>
              <a:off x="6776398" y="4538425"/>
              <a:ext cx="625401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5" name="文字方塊 504">
              <a:extLst>
                <a:ext uri="{FF2B5EF4-FFF2-40B4-BE49-F238E27FC236}">
                  <a16:creationId xmlns:a16="http://schemas.microsoft.com/office/drawing/2014/main" id="{07EA8AFA-0EA8-47E7-9319-272B20F65767}"/>
                </a:ext>
              </a:extLst>
            </p:cNvPr>
            <p:cNvSpPr txBox="1"/>
            <p:nvPr/>
          </p:nvSpPr>
          <p:spPr>
            <a:xfrm>
              <a:off x="7767356" y="4538425"/>
              <a:ext cx="64197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6" name="文字方塊 505">
              <a:extLst>
                <a:ext uri="{FF2B5EF4-FFF2-40B4-BE49-F238E27FC236}">
                  <a16:creationId xmlns:a16="http://schemas.microsoft.com/office/drawing/2014/main" id="{0DCEEB04-A767-4717-A5C2-82EA14ADEA8F}"/>
                </a:ext>
              </a:extLst>
            </p:cNvPr>
            <p:cNvSpPr txBox="1"/>
            <p:nvPr/>
          </p:nvSpPr>
          <p:spPr>
            <a:xfrm>
              <a:off x="8563758" y="4538425"/>
              <a:ext cx="668026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7" name="文字方塊 506">
              <a:extLst>
                <a:ext uri="{FF2B5EF4-FFF2-40B4-BE49-F238E27FC236}">
                  <a16:creationId xmlns:a16="http://schemas.microsoft.com/office/drawing/2014/main" id="{4B98A0C4-851F-4014-9E35-BB754FEBC33D}"/>
                </a:ext>
              </a:extLst>
            </p:cNvPr>
            <p:cNvSpPr txBox="1"/>
            <p:nvPr/>
          </p:nvSpPr>
          <p:spPr>
            <a:xfrm>
              <a:off x="9808409" y="4538425"/>
              <a:ext cx="60408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8" name="文字方塊 507">
              <a:extLst>
                <a:ext uri="{FF2B5EF4-FFF2-40B4-BE49-F238E27FC236}">
                  <a16:creationId xmlns:a16="http://schemas.microsoft.com/office/drawing/2014/main" id="{2056B55F-36F5-4AD7-9B0D-766632B7E149}"/>
                </a:ext>
              </a:extLst>
            </p:cNvPr>
            <p:cNvSpPr txBox="1"/>
            <p:nvPr/>
          </p:nvSpPr>
          <p:spPr>
            <a:xfrm>
              <a:off x="10811830" y="4538425"/>
              <a:ext cx="59816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9" name="文字方塊 508">
              <a:extLst>
                <a:ext uri="{FF2B5EF4-FFF2-40B4-BE49-F238E27FC236}">
                  <a16:creationId xmlns:a16="http://schemas.microsoft.com/office/drawing/2014/main" id="{B35F6065-CAB3-4378-8B40-10744AA3D83A}"/>
                </a:ext>
              </a:extLst>
            </p:cNvPr>
            <p:cNvSpPr txBox="1"/>
            <p:nvPr/>
          </p:nvSpPr>
          <p:spPr>
            <a:xfrm>
              <a:off x="12355470" y="4308230"/>
              <a:ext cx="367043" cy="8946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源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班</a:t>
              </a:r>
            </a:p>
          </p:txBody>
        </p:sp>
        <p:sp>
          <p:nvSpPr>
            <p:cNvPr id="510" name="文字方塊 509">
              <a:extLst>
                <a:ext uri="{FF2B5EF4-FFF2-40B4-BE49-F238E27FC236}">
                  <a16:creationId xmlns:a16="http://schemas.microsoft.com/office/drawing/2014/main" id="{A304A022-99D9-4478-89E6-66E0C02470A3}"/>
                </a:ext>
              </a:extLst>
            </p:cNvPr>
            <p:cNvSpPr txBox="1"/>
            <p:nvPr/>
          </p:nvSpPr>
          <p:spPr>
            <a:xfrm>
              <a:off x="6052610" y="3576209"/>
              <a:ext cx="649082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1" name="文字方塊 510">
              <a:extLst>
                <a:ext uri="{FF2B5EF4-FFF2-40B4-BE49-F238E27FC236}">
                  <a16:creationId xmlns:a16="http://schemas.microsoft.com/office/drawing/2014/main" id="{1FDE16F0-B1E4-4D66-AD18-AD6F1CC70F71}"/>
                </a:ext>
              </a:extLst>
            </p:cNvPr>
            <p:cNvSpPr txBox="1"/>
            <p:nvPr/>
          </p:nvSpPr>
          <p:spPr>
            <a:xfrm>
              <a:off x="6857951" y="3576209"/>
              <a:ext cx="625401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2" name="文字方塊 511">
              <a:extLst>
                <a:ext uri="{FF2B5EF4-FFF2-40B4-BE49-F238E27FC236}">
                  <a16:creationId xmlns:a16="http://schemas.microsoft.com/office/drawing/2014/main" id="{506FEDB2-6857-4320-AB52-8397AAC3F0A3}"/>
                </a:ext>
              </a:extLst>
            </p:cNvPr>
            <p:cNvSpPr txBox="1"/>
            <p:nvPr/>
          </p:nvSpPr>
          <p:spPr>
            <a:xfrm>
              <a:off x="7861372" y="3576209"/>
              <a:ext cx="64197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3" name="文字方塊 512">
              <a:extLst>
                <a:ext uri="{FF2B5EF4-FFF2-40B4-BE49-F238E27FC236}">
                  <a16:creationId xmlns:a16="http://schemas.microsoft.com/office/drawing/2014/main" id="{CA2DDB56-BA7A-443F-A72D-F77F1E4C9A39}"/>
                </a:ext>
              </a:extLst>
            </p:cNvPr>
            <p:cNvSpPr txBox="1"/>
            <p:nvPr/>
          </p:nvSpPr>
          <p:spPr>
            <a:xfrm>
              <a:off x="8572671" y="3576209"/>
              <a:ext cx="668026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4" name="文字方塊 513">
              <a:extLst>
                <a:ext uri="{FF2B5EF4-FFF2-40B4-BE49-F238E27FC236}">
                  <a16:creationId xmlns:a16="http://schemas.microsoft.com/office/drawing/2014/main" id="{66480A52-3C5C-453F-B6BE-2F1763A0D8C6}"/>
                </a:ext>
              </a:extLst>
            </p:cNvPr>
            <p:cNvSpPr txBox="1"/>
            <p:nvPr/>
          </p:nvSpPr>
          <p:spPr>
            <a:xfrm>
              <a:off x="9773774" y="3576209"/>
              <a:ext cx="60408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5" name="文字方塊 514">
              <a:extLst>
                <a:ext uri="{FF2B5EF4-FFF2-40B4-BE49-F238E27FC236}">
                  <a16:creationId xmlns:a16="http://schemas.microsoft.com/office/drawing/2014/main" id="{C1DC5DCA-DF6D-4984-8885-4A149BC266E1}"/>
                </a:ext>
              </a:extLst>
            </p:cNvPr>
            <p:cNvSpPr txBox="1"/>
            <p:nvPr/>
          </p:nvSpPr>
          <p:spPr>
            <a:xfrm>
              <a:off x="10811829" y="3576209"/>
              <a:ext cx="59816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6" name="文字方塊 515">
              <a:extLst>
                <a:ext uri="{FF2B5EF4-FFF2-40B4-BE49-F238E27FC236}">
                  <a16:creationId xmlns:a16="http://schemas.microsoft.com/office/drawing/2014/main" id="{A2E0F018-C133-4119-B416-0EF9F2007F6E}"/>
                </a:ext>
              </a:extLst>
            </p:cNvPr>
            <p:cNvSpPr txBox="1"/>
            <p:nvPr/>
          </p:nvSpPr>
          <p:spPr>
            <a:xfrm>
              <a:off x="11578360" y="3576209"/>
              <a:ext cx="663290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7" name="文字方塊 516">
              <a:extLst>
                <a:ext uri="{FF2B5EF4-FFF2-40B4-BE49-F238E27FC236}">
                  <a16:creationId xmlns:a16="http://schemas.microsoft.com/office/drawing/2014/main" id="{480413E7-F0B7-4EAB-86F9-DD19E10DBB9A}"/>
                </a:ext>
              </a:extLst>
            </p:cNvPr>
            <p:cNvSpPr txBox="1"/>
            <p:nvPr/>
          </p:nvSpPr>
          <p:spPr>
            <a:xfrm>
              <a:off x="12506709" y="3514286"/>
              <a:ext cx="742619" cy="79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音樂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教室</a:t>
              </a:r>
            </a:p>
          </p:txBody>
        </p:sp>
        <p:sp>
          <p:nvSpPr>
            <p:cNvPr id="518" name="文字方塊 517">
              <a:extLst>
                <a:ext uri="{FF2B5EF4-FFF2-40B4-BE49-F238E27FC236}">
                  <a16:creationId xmlns:a16="http://schemas.microsoft.com/office/drawing/2014/main" id="{64C588F2-F9D7-4225-8268-1911AF3C4C9B}"/>
                </a:ext>
              </a:extLst>
            </p:cNvPr>
            <p:cNvSpPr txBox="1"/>
            <p:nvPr/>
          </p:nvSpPr>
          <p:spPr>
            <a:xfrm>
              <a:off x="13474005" y="3990118"/>
              <a:ext cx="439509" cy="79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廚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房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9" name="文字方塊 518">
              <a:extLst>
                <a:ext uri="{FF2B5EF4-FFF2-40B4-BE49-F238E27FC236}">
                  <a16:creationId xmlns:a16="http://schemas.microsoft.com/office/drawing/2014/main" id="{D1AABA61-C016-4D27-9FCE-F945793A4DF4}"/>
                </a:ext>
              </a:extLst>
            </p:cNvPr>
            <p:cNvSpPr txBox="1"/>
            <p:nvPr/>
          </p:nvSpPr>
          <p:spPr>
            <a:xfrm>
              <a:off x="5734476" y="3697673"/>
              <a:ext cx="306898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27" name="文字方塊 526">
              <a:extLst>
                <a:ext uri="{FF2B5EF4-FFF2-40B4-BE49-F238E27FC236}">
                  <a16:creationId xmlns:a16="http://schemas.microsoft.com/office/drawing/2014/main" id="{E8C48142-ABFD-4501-B2FA-018201A1FE5D}"/>
                </a:ext>
              </a:extLst>
            </p:cNvPr>
            <p:cNvSpPr txBox="1"/>
            <p:nvPr/>
          </p:nvSpPr>
          <p:spPr>
            <a:xfrm>
              <a:off x="5734476" y="4571013"/>
              <a:ext cx="306898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29" name="文字方塊 528">
              <a:extLst>
                <a:ext uri="{FF2B5EF4-FFF2-40B4-BE49-F238E27FC236}">
                  <a16:creationId xmlns:a16="http://schemas.microsoft.com/office/drawing/2014/main" id="{8A6FED94-FEC0-465E-BF59-F5FB6F5295A7}"/>
                </a:ext>
              </a:extLst>
            </p:cNvPr>
            <p:cNvSpPr txBox="1"/>
            <p:nvPr/>
          </p:nvSpPr>
          <p:spPr>
            <a:xfrm>
              <a:off x="3893267" y="5751905"/>
              <a:ext cx="477398" cy="272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30" name="文字方塊 529">
              <a:extLst>
                <a:ext uri="{FF2B5EF4-FFF2-40B4-BE49-F238E27FC236}">
                  <a16:creationId xmlns:a16="http://schemas.microsoft.com/office/drawing/2014/main" id="{9B513456-E8DE-46D8-B6AC-73F09717D1CB}"/>
                </a:ext>
              </a:extLst>
            </p:cNvPr>
            <p:cNvSpPr txBox="1"/>
            <p:nvPr/>
          </p:nvSpPr>
          <p:spPr>
            <a:xfrm>
              <a:off x="4841956" y="5751905"/>
              <a:ext cx="477398" cy="272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33" name="矩形 532">
              <a:extLst>
                <a:ext uri="{FF2B5EF4-FFF2-40B4-BE49-F238E27FC236}">
                  <a16:creationId xmlns:a16="http://schemas.microsoft.com/office/drawing/2014/main" id="{841126E0-4285-4398-B462-952B380B0096}"/>
                </a:ext>
              </a:extLst>
            </p:cNvPr>
            <p:cNvSpPr/>
            <p:nvPr/>
          </p:nvSpPr>
          <p:spPr>
            <a:xfrm>
              <a:off x="3571297" y="5751905"/>
              <a:ext cx="2201773" cy="3699944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34" name="矩形 533">
              <a:extLst>
                <a:ext uri="{FF2B5EF4-FFF2-40B4-BE49-F238E27FC236}">
                  <a16:creationId xmlns:a16="http://schemas.microsoft.com/office/drawing/2014/main" id="{B4E4208D-6140-4FE0-BE19-064283DCF03C}"/>
                </a:ext>
              </a:extLst>
            </p:cNvPr>
            <p:cNvSpPr/>
            <p:nvPr/>
          </p:nvSpPr>
          <p:spPr>
            <a:xfrm rot="5400000">
              <a:off x="4534134" y="6649239"/>
              <a:ext cx="282955" cy="21949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35" name="直線接點 534">
              <a:extLst>
                <a:ext uri="{FF2B5EF4-FFF2-40B4-BE49-F238E27FC236}">
                  <a16:creationId xmlns:a16="http://schemas.microsoft.com/office/drawing/2014/main" id="{33FFBACA-CBF4-43BC-9993-7589B4F0DBD4}"/>
                </a:ext>
              </a:extLst>
            </p:cNvPr>
            <p:cNvCxnSpPr/>
            <p:nvPr/>
          </p:nvCxnSpPr>
          <p:spPr>
            <a:xfrm rot="5400000">
              <a:off x="5315617" y="7746697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直線接點 540">
              <a:extLst>
                <a:ext uri="{FF2B5EF4-FFF2-40B4-BE49-F238E27FC236}">
                  <a16:creationId xmlns:a16="http://schemas.microsoft.com/office/drawing/2014/main" id="{AFF8E864-3406-4925-A33F-593AAC1CB185}"/>
                </a:ext>
              </a:extLst>
            </p:cNvPr>
            <p:cNvCxnSpPr/>
            <p:nvPr/>
          </p:nvCxnSpPr>
          <p:spPr>
            <a:xfrm rot="5400000">
              <a:off x="5057633" y="7743355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直線接點 541">
              <a:extLst>
                <a:ext uri="{FF2B5EF4-FFF2-40B4-BE49-F238E27FC236}">
                  <a16:creationId xmlns:a16="http://schemas.microsoft.com/office/drawing/2014/main" id="{20D7C449-318B-4744-9DD2-71AEAE269C80}"/>
                </a:ext>
              </a:extLst>
            </p:cNvPr>
            <p:cNvCxnSpPr/>
            <p:nvPr/>
          </p:nvCxnSpPr>
          <p:spPr>
            <a:xfrm rot="5400000">
              <a:off x="4821761" y="7746697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直線接點 584">
              <a:extLst>
                <a:ext uri="{FF2B5EF4-FFF2-40B4-BE49-F238E27FC236}">
                  <a16:creationId xmlns:a16="http://schemas.microsoft.com/office/drawing/2014/main" id="{7F384242-BBE8-48C5-9E02-E50BAA3AB064}"/>
                </a:ext>
              </a:extLst>
            </p:cNvPr>
            <p:cNvCxnSpPr/>
            <p:nvPr/>
          </p:nvCxnSpPr>
          <p:spPr>
            <a:xfrm rot="5400000">
              <a:off x="4578519" y="7746697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直線接點 697">
              <a:extLst>
                <a:ext uri="{FF2B5EF4-FFF2-40B4-BE49-F238E27FC236}">
                  <a16:creationId xmlns:a16="http://schemas.microsoft.com/office/drawing/2014/main" id="{14CA55D0-9B41-4B36-8500-EBC0D2CAE875}"/>
                </a:ext>
              </a:extLst>
            </p:cNvPr>
            <p:cNvCxnSpPr/>
            <p:nvPr/>
          </p:nvCxnSpPr>
          <p:spPr>
            <a:xfrm rot="5400000">
              <a:off x="4347562" y="7746697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直線接點 707">
              <a:extLst>
                <a:ext uri="{FF2B5EF4-FFF2-40B4-BE49-F238E27FC236}">
                  <a16:creationId xmlns:a16="http://schemas.microsoft.com/office/drawing/2014/main" id="{E72003B8-CBAD-4AD2-B07B-27C025F57178}"/>
                </a:ext>
              </a:extLst>
            </p:cNvPr>
            <p:cNvCxnSpPr/>
            <p:nvPr/>
          </p:nvCxnSpPr>
          <p:spPr>
            <a:xfrm rot="5400000">
              <a:off x="4109233" y="7747416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直線接點 708">
              <a:extLst>
                <a:ext uri="{FF2B5EF4-FFF2-40B4-BE49-F238E27FC236}">
                  <a16:creationId xmlns:a16="http://schemas.microsoft.com/office/drawing/2014/main" id="{FF709E63-A1FC-4C53-B7BD-3416419A51CE}"/>
                </a:ext>
              </a:extLst>
            </p:cNvPr>
            <p:cNvCxnSpPr/>
            <p:nvPr/>
          </p:nvCxnSpPr>
          <p:spPr>
            <a:xfrm rot="5400000">
              <a:off x="3868448" y="7747416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直線接點 709">
              <a:extLst>
                <a:ext uri="{FF2B5EF4-FFF2-40B4-BE49-F238E27FC236}">
                  <a16:creationId xmlns:a16="http://schemas.microsoft.com/office/drawing/2014/main" id="{325E348A-3EA0-4F66-8991-D48E4708DF91}"/>
                </a:ext>
              </a:extLst>
            </p:cNvPr>
            <p:cNvCxnSpPr/>
            <p:nvPr/>
          </p:nvCxnSpPr>
          <p:spPr>
            <a:xfrm rot="5400000">
              <a:off x="3617834" y="7747416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4" name="矩形 713">
              <a:extLst>
                <a:ext uri="{FF2B5EF4-FFF2-40B4-BE49-F238E27FC236}">
                  <a16:creationId xmlns:a16="http://schemas.microsoft.com/office/drawing/2014/main" id="{6D375B9C-CCFD-480B-862C-782A98FFCC33}"/>
                </a:ext>
              </a:extLst>
            </p:cNvPr>
            <p:cNvSpPr/>
            <p:nvPr/>
          </p:nvSpPr>
          <p:spPr>
            <a:xfrm>
              <a:off x="6692513" y="15294071"/>
              <a:ext cx="275426" cy="16778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715" name="直線接點 714">
              <a:extLst>
                <a:ext uri="{FF2B5EF4-FFF2-40B4-BE49-F238E27FC236}">
                  <a16:creationId xmlns:a16="http://schemas.microsoft.com/office/drawing/2014/main" id="{0B1E93A7-A535-4298-BF71-88C80151762C}"/>
                </a:ext>
              </a:extLst>
            </p:cNvPr>
            <p:cNvCxnSpPr/>
            <p:nvPr/>
          </p:nvCxnSpPr>
          <p:spPr>
            <a:xfrm>
              <a:off x="6692513" y="15535606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直線接點 715">
              <a:extLst>
                <a:ext uri="{FF2B5EF4-FFF2-40B4-BE49-F238E27FC236}">
                  <a16:creationId xmlns:a16="http://schemas.microsoft.com/office/drawing/2014/main" id="{507B7C0F-5587-4ECD-920E-7A6D9B2B72A4}"/>
                </a:ext>
              </a:extLst>
            </p:cNvPr>
            <p:cNvCxnSpPr/>
            <p:nvPr/>
          </p:nvCxnSpPr>
          <p:spPr>
            <a:xfrm>
              <a:off x="6689260" y="15732812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直線接點 719">
              <a:extLst>
                <a:ext uri="{FF2B5EF4-FFF2-40B4-BE49-F238E27FC236}">
                  <a16:creationId xmlns:a16="http://schemas.microsoft.com/office/drawing/2014/main" id="{CEC31ED9-9DFB-4F96-8996-D01B714428A1}"/>
                </a:ext>
              </a:extLst>
            </p:cNvPr>
            <p:cNvCxnSpPr/>
            <p:nvPr/>
          </p:nvCxnSpPr>
          <p:spPr>
            <a:xfrm>
              <a:off x="6692513" y="15913115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1" name="直線接點 720">
              <a:extLst>
                <a:ext uri="{FF2B5EF4-FFF2-40B4-BE49-F238E27FC236}">
                  <a16:creationId xmlns:a16="http://schemas.microsoft.com/office/drawing/2014/main" id="{6C6DF09A-CD17-4DF5-B36E-9E81C781FBBC}"/>
                </a:ext>
              </a:extLst>
            </p:cNvPr>
            <p:cNvCxnSpPr/>
            <p:nvPr/>
          </p:nvCxnSpPr>
          <p:spPr>
            <a:xfrm>
              <a:off x="6692513" y="16099052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2" name="直線接點 721">
              <a:extLst>
                <a:ext uri="{FF2B5EF4-FFF2-40B4-BE49-F238E27FC236}">
                  <a16:creationId xmlns:a16="http://schemas.microsoft.com/office/drawing/2014/main" id="{AF36C513-BF4B-46A1-8D40-F65F6F25E42B}"/>
                </a:ext>
              </a:extLst>
            </p:cNvPr>
            <p:cNvCxnSpPr/>
            <p:nvPr/>
          </p:nvCxnSpPr>
          <p:spPr>
            <a:xfrm>
              <a:off x="6692513" y="16275598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7" name="直線接點 726">
              <a:extLst>
                <a:ext uri="{FF2B5EF4-FFF2-40B4-BE49-F238E27FC236}">
                  <a16:creationId xmlns:a16="http://schemas.microsoft.com/office/drawing/2014/main" id="{1A690872-222D-4B1B-BFBB-DD5C0F71CF04}"/>
                </a:ext>
              </a:extLst>
            </p:cNvPr>
            <p:cNvCxnSpPr/>
            <p:nvPr/>
          </p:nvCxnSpPr>
          <p:spPr>
            <a:xfrm>
              <a:off x="6693213" y="16457779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3" name="直線接點 732">
              <a:extLst>
                <a:ext uri="{FF2B5EF4-FFF2-40B4-BE49-F238E27FC236}">
                  <a16:creationId xmlns:a16="http://schemas.microsoft.com/office/drawing/2014/main" id="{3CFC3F60-2B47-46BA-B51A-15E6B59BB8F0}"/>
                </a:ext>
              </a:extLst>
            </p:cNvPr>
            <p:cNvCxnSpPr/>
            <p:nvPr/>
          </p:nvCxnSpPr>
          <p:spPr>
            <a:xfrm>
              <a:off x="6693213" y="16641839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4" name="直線接點 733">
              <a:extLst>
                <a:ext uri="{FF2B5EF4-FFF2-40B4-BE49-F238E27FC236}">
                  <a16:creationId xmlns:a16="http://schemas.microsoft.com/office/drawing/2014/main" id="{FF22C584-BF38-4572-A676-1B0767C508B0}"/>
                </a:ext>
              </a:extLst>
            </p:cNvPr>
            <p:cNvCxnSpPr/>
            <p:nvPr/>
          </p:nvCxnSpPr>
          <p:spPr>
            <a:xfrm>
              <a:off x="6693213" y="16833410"/>
              <a:ext cx="2754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直線接點 734">
              <a:extLst>
                <a:ext uri="{FF2B5EF4-FFF2-40B4-BE49-F238E27FC236}">
                  <a16:creationId xmlns:a16="http://schemas.microsoft.com/office/drawing/2014/main" id="{7A61AF15-FB17-4A3A-99D1-555B3964D43B}"/>
                </a:ext>
              </a:extLst>
            </p:cNvPr>
            <p:cNvCxnSpPr/>
            <p:nvPr/>
          </p:nvCxnSpPr>
          <p:spPr>
            <a:xfrm>
              <a:off x="3578154" y="6901017"/>
              <a:ext cx="21949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6" name="直線接點 735">
              <a:extLst>
                <a:ext uri="{FF2B5EF4-FFF2-40B4-BE49-F238E27FC236}">
                  <a16:creationId xmlns:a16="http://schemas.microsoft.com/office/drawing/2014/main" id="{708720EB-3C8B-4E15-9EFF-ED8B6AAA7C44}"/>
                </a:ext>
              </a:extLst>
            </p:cNvPr>
            <p:cNvCxnSpPr/>
            <p:nvPr/>
          </p:nvCxnSpPr>
          <p:spPr>
            <a:xfrm flipV="1">
              <a:off x="9028926" y="7173799"/>
              <a:ext cx="36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直線接點 736">
              <a:extLst>
                <a:ext uri="{FF2B5EF4-FFF2-40B4-BE49-F238E27FC236}">
                  <a16:creationId xmlns:a16="http://schemas.microsoft.com/office/drawing/2014/main" id="{D12FF875-E933-4D35-A915-3D5112E6E3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2183" y="5751906"/>
              <a:ext cx="0" cy="1845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8" name="直線接點 737">
              <a:extLst>
                <a:ext uri="{FF2B5EF4-FFF2-40B4-BE49-F238E27FC236}">
                  <a16:creationId xmlns:a16="http://schemas.microsoft.com/office/drawing/2014/main" id="{D3D49767-7495-43B9-BEC4-8C0AB9F47F20}"/>
                </a:ext>
              </a:extLst>
            </p:cNvPr>
            <p:cNvCxnSpPr>
              <a:stCxn id="533" idx="2"/>
              <a:endCxn id="534" idx="3"/>
            </p:cNvCxnSpPr>
            <p:nvPr/>
          </p:nvCxnSpPr>
          <p:spPr>
            <a:xfrm flipV="1">
              <a:off x="4672183" y="7888175"/>
              <a:ext cx="3429" cy="15636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直線接點 738">
              <a:extLst>
                <a:ext uri="{FF2B5EF4-FFF2-40B4-BE49-F238E27FC236}">
                  <a16:creationId xmlns:a16="http://schemas.microsoft.com/office/drawing/2014/main" id="{CE78B794-314A-4F5C-89D2-D845D131E95A}"/>
                </a:ext>
              </a:extLst>
            </p:cNvPr>
            <p:cNvCxnSpPr/>
            <p:nvPr/>
          </p:nvCxnSpPr>
          <p:spPr>
            <a:xfrm flipV="1">
              <a:off x="11367313" y="6291133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直線接點 739">
              <a:extLst>
                <a:ext uri="{FF2B5EF4-FFF2-40B4-BE49-F238E27FC236}">
                  <a16:creationId xmlns:a16="http://schemas.microsoft.com/office/drawing/2014/main" id="{251300B0-030E-48CA-8FF9-4F874C9C6340}"/>
                </a:ext>
              </a:extLst>
            </p:cNvPr>
            <p:cNvCxnSpPr/>
            <p:nvPr/>
          </p:nvCxnSpPr>
          <p:spPr>
            <a:xfrm flipV="1">
              <a:off x="10200576" y="6275329"/>
              <a:ext cx="0" cy="17598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1" name="直線接點 740">
              <a:extLst>
                <a:ext uri="{FF2B5EF4-FFF2-40B4-BE49-F238E27FC236}">
                  <a16:creationId xmlns:a16="http://schemas.microsoft.com/office/drawing/2014/main" id="{479ABC6F-1C3E-4E2B-A029-F67119203EC3}"/>
                </a:ext>
              </a:extLst>
            </p:cNvPr>
            <p:cNvCxnSpPr/>
            <p:nvPr/>
          </p:nvCxnSpPr>
          <p:spPr>
            <a:xfrm>
              <a:off x="3578154" y="6053920"/>
              <a:ext cx="21949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2" name="直線接點 741">
              <a:extLst>
                <a:ext uri="{FF2B5EF4-FFF2-40B4-BE49-F238E27FC236}">
                  <a16:creationId xmlns:a16="http://schemas.microsoft.com/office/drawing/2014/main" id="{504DD7A2-FBE7-4B13-8195-DAAB44D03A57}"/>
                </a:ext>
              </a:extLst>
            </p:cNvPr>
            <p:cNvCxnSpPr>
              <a:cxnSpLocks/>
            </p:cNvCxnSpPr>
            <p:nvPr/>
          </p:nvCxnSpPr>
          <p:spPr>
            <a:xfrm>
              <a:off x="3578154" y="8694134"/>
              <a:ext cx="11017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3" name="文字方塊 742">
              <a:extLst>
                <a:ext uri="{FF2B5EF4-FFF2-40B4-BE49-F238E27FC236}">
                  <a16:creationId xmlns:a16="http://schemas.microsoft.com/office/drawing/2014/main" id="{F9A95F96-484B-43A7-A9AD-1250CC622473}"/>
                </a:ext>
              </a:extLst>
            </p:cNvPr>
            <p:cNvSpPr txBox="1"/>
            <p:nvPr/>
          </p:nvSpPr>
          <p:spPr>
            <a:xfrm>
              <a:off x="3692935" y="6289902"/>
              <a:ext cx="649082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44" name="文字方塊 743">
              <a:extLst>
                <a:ext uri="{FF2B5EF4-FFF2-40B4-BE49-F238E27FC236}">
                  <a16:creationId xmlns:a16="http://schemas.microsoft.com/office/drawing/2014/main" id="{686E27B1-C9F4-4D95-ABC7-84A72CCCA603}"/>
                </a:ext>
              </a:extLst>
            </p:cNvPr>
            <p:cNvSpPr txBox="1"/>
            <p:nvPr/>
          </p:nvSpPr>
          <p:spPr>
            <a:xfrm>
              <a:off x="3692935" y="7102194"/>
              <a:ext cx="625401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45" name="文字方塊 744">
              <a:extLst>
                <a:ext uri="{FF2B5EF4-FFF2-40B4-BE49-F238E27FC236}">
                  <a16:creationId xmlns:a16="http://schemas.microsoft.com/office/drawing/2014/main" id="{3070D101-6822-4747-8872-7108B183EF5B}"/>
                </a:ext>
              </a:extLst>
            </p:cNvPr>
            <p:cNvSpPr txBox="1"/>
            <p:nvPr/>
          </p:nvSpPr>
          <p:spPr>
            <a:xfrm>
              <a:off x="3692935" y="8114680"/>
              <a:ext cx="64197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46" name="文字方塊 745">
              <a:extLst>
                <a:ext uri="{FF2B5EF4-FFF2-40B4-BE49-F238E27FC236}">
                  <a16:creationId xmlns:a16="http://schemas.microsoft.com/office/drawing/2014/main" id="{C9378C18-6C44-403E-B040-BEA329CA4DA5}"/>
                </a:ext>
              </a:extLst>
            </p:cNvPr>
            <p:cNvSpPr txBox="1"/>
            <p:nvPr/>
          </p:nvSpPr>
          <p:spPr>
            <a:xfrm>
              <a:off x="3692935" y="8903353"/>
              <a:ext cx="668026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47" name="文字方塊 746">
              <a:extLst>
                <a:ext uri="{FF2B5EF4-FFF2-40B4-BE49-F238E27FC236}">
                  <a16:creationId xmlns:a16="http://schemas.microsoft.com/office/drawing/2014/main" id="{0D957003-9A5D-4A92-B2A5-D1F6E8508B2C}"/>
                </a:ext>
              </a:extLst>
            </p:cNvPr>
            <p:cNvSpPr txBox="1"/>
            <p:nvPr/>
          </p:nvSpPr>
          <p:spPr>
            <a:xfrm>
              <a:off x="3692936" y="10608592"/>
              <a:ext cx="60408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48" name="文字方塊 747">
              <a:extLst>
                <a:ext uri="{FF2B5EF4-FFF2-40B4-BE49-F238E27FC236}">
                  <a16:creationId xmlns:a16="http://schemas.microsoft.com/office/drawing/2014/main" id="{8DEAC914-AA75-4E24-8B12-65302604DC6C}"/>
                </a:ext>
              </a:extLst>
            </p:cNvPr>
            <p:cNvSpPr txBox="1"/>
            <p:nvPr/>
          </p:nvSpPr>
          <p:spPr>
            <a:xfrm>
              <a:off x="3692936" y="11450554"/>
              <a:ext cx="59816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3200"/>
                <a:t>三</a:t>
              </a:r>
              <a:r>
                <a:rPr lang="en-US" altLang="zh-TW" sz="3200" dirty="0"/>
                <a:t>F</a:t>
              </a:r>
              <a:endParaRPr lang="zh-TW" altLang="en-US" sz="3200" dirty="0"/>
            </a:p>
          </p:txBody>
        </p:sp>
        <p:sp>
          <p:nvSpPr>
            <p:cNvPr id="749" name="文字方塊 748">
              <a:extLst>
                <a:ext uri="{FF2B5EF4-FFF2-40B4-BE49-F238E27FC236}">
                  <a16:creationId xmlns:a16="http://schemas.microsoft.com/office/drawing/2014/main" id="{E9153899-651B-4A24-A852-607FF835511D}"/>
                </a:ext>
              </a:extLst>
            </p:cNvPr>
            <p:cNvSpPr txBox="1"/>
            <p:nvPr/>
          </p:nvSpPr>
          <p:spPr>
            <a:xfrm>
              <a:off x="3692936" y="12537644"/>
              <a:ext cx="663290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0" name="文字方塊 749">
              <a:extLst>
                <a:ext uri="{FF2B5EF4-FFF2-40B4-BE49-F238E27FC236}">
                  <a16:creationId xmlns:a16="http://schemas.microsoft.com/office/drawing/2014/main" id="{45972A0F-850B-49E4-A515-C6F0A590E687}"/>
                </a:ext>
              </a:extLst>
            </p:cNvPr>
            <p:cNvSpPr txBox="1"/>
            <p:nvPr/>
          </p:nvSpPr>
          <p:spPr>
            <a:xfrm>
              <a:off x="4604383" y="6058769"/>
              <a:ext cx="1045729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健康中心</a:t>
              </a:r>
            </a:p>
          </p:txBody>
        </p:sp>
        <p:sp>
          <p:nvSpPr>
            <p:cNvPr id="751" name="文字方塊 750">
              <a:extLst>
                <a:ext uri="{FF2B5EF4-FFF2-40B4-BE49-F238E27FC236}">
                  <a16:creationId xmlns:a16="http://schemas.microsoft.com/office/drawing/2014/main" id="{06526F6F-D625-4535-8F2C-0E4857E45454}"/>
                </a:ext>
              </a:extLst>
            </p:cNvPr>
            <p:cNvSpPr txBox="1"/>
            <p:nvPr/>
          </p:nvSpPr>
          <p:spPr>
            <a:xfrm>
              <a:off x="4736057" y="6892032"/>
              <a:ext cx="818397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輔導處</a:t>
              </a:r>
            </a:p>
          </p:txBody>
        </p:sp>
        <p:sp>
          <p:nvSpPr>
            <p:cNvPr id="752" name="文字方塊 751">
              <a:extLst>
                <a:ext uri="{FF2B5EF4-FFF2-40B4-BE49-F238E27FC236}">
                  <a16:creationId xmlns:a16="http://schemas.microsoft.com/office/drawing/2014/main" id="{D7D3936B-F3E0-4542-99ED-C6624422514D}"/>
                </a:ext>
              </a:extLst>
            </p:cNvPr>
            <p:cNvSpPr txBox="1"/>
            <p:nvPr/>
          </p:nvSpPr>
          <p:spPr>
            <a:xfrm>
              <a:off x="4783998" y="8712740"/>
              <a:ext cx="818397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會議室</a:t>
              </a:r>
            </a:p>
          </p:txBody>
        </p:sp>
        <p:sp>
          <p:nvSpPr>
            <p:cNvPr id="753" name="文字方塊 752">
              <a:extLst>
                <a:ext uri="{FF2B5EF4-FFF2-40B4-BE49-F238E27FC236}">
                  <a16:creationId xmlns:a16="http://schemas.microsoft.com/office/drawing/2014/main" id="{9CD7143D-B74E-43F7-BB56-1F5850CC5B30}"/>
                </a:ext>
              </a:extLst>
            </p:cNvPr>
            <p:cNvSpPr txBox="1"/>
            <p:nvPr/>
          </p:nvSpPr>
          <p:spPr>
            <a:xfrm>
              <a:off x="4783996" y="10464922"/>
              <a:ext cx="818397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會計室</a:t>
              </a:r>
            </a:p>
          </p:txBody>
        </p:sp>
        <p:sp>
          <p:nvSpPr>
            <p:cNvPr id="754" name="文字方塊 753">
              <a:extLst>
                <a:ext uri="{FF2B5EF4-FFF2-40B4-BE49-F238E27FC236}">
                  <a16:creationId xmlns:a16="http://schemas.microsoft.com/office/drawing/2014/main" id="{E6FF4D96-6823-42A8-83BB-89151F5BAB91}"/>
                </a:ext>
              </a:extLst>
            </p:cNvPr>
            <p:cNvSpPr txBox="1"/>
            <p:nvPr/>
          </p:nvSpPr>
          <p:spPr>
            <a:xfrm>
              <a:off x="4781941" y="10848043"/>
              <a:ext cx="818397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人事室</a:t>
              </a:r>
            </a:p>
          </p:txBody>
        </p:sp>
        <p:sp>
          <p:nvSpPr>
            <p:cNvPr id="755" name="文字方塊 754">
              <a:extLst>
                <a:ext uri="{FF2B5EF4-FFF2-40B4-BE49-F238E27FC236}">
                  <a16:creationId xmlns:a16="http://schemas.microsoft.com/office/drawing/2014/main" id="{ACFB4F25-2F42-4545-97B7-582C829A548F}"/>
                </a:ext>
              </a:extLst>
            </p:cNvPr>
            <p:cNvSpPr txBox="1"/>
            <p:nvPr/>
          </p:nvSpPr>
          <p:spPr>
            <a:xfrm>
              <a:off x="4781940" y="12333012"/>
              <a:ext cx="818397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學務處</a:t>
              </a:r>
            </a:p>
          </p:txBody>
        </p:sp>
        <p:sp>
          <p:nvSpPr>
            <p:cNvPr id="756" name="文字方塊 755">
              <a:extLst>
                <a:ext uri="{FF2B5EF4-FFF2-40B4-BE49-F238E27FC236}">
                  <a16:creationId xmlns:a16="http://schemas.microsoft.com/office/drawing/2014/main" id="{8675339C-DBE2-4644-ADB3-E81E4D47E2B0}"/>
                </a:ext>
              </a:extLst>
            </p:cNvPr>
            <p:cNvSpPr txBox="1"/>
            <p:nvPr/>
          </p:nvSpPr>
          <p:spPr>
            <a:xfrm>
              <a:off x="9547748" y="6530883"/>
              <a:ext cx="649082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7" name="文字方塊 756">
              <a:extLst>
                <a:ext uri="{FF2B5EF4-FFF2-40B4-BE49-F238E27FC236}">
                  <a16:creationId xmlns:a16="http://schemas.microsoft.com/office/drawing/2014/main" id="{96CCEF97-00BB-4F2D-A5B8-30E9D98A481D}"/>
                </a:ext>
              </a:extLst>
            </p:cNvPr>
            <p:cNvSpPr txBox="1"/>
            <p:nvPr/>
          </p:nvSpPr>
          <p:spPr>
            <a:xfrm>
              <a:off x="9564379" y="7379435"/>
              <a:ext cx="625401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8" name="文字方塊 757">
              <a:extLst>
                <a:ext uri="{FF2B5EF4-FFF2-40B4-BE49-F238E27FC236}">
                  <a16:creationId xmlns:a16="http://schemas.microsoft.com/office/drawing/2014/main" id="{F7963D09-DDCF-4385-B211-6ABF9714B0A4}"/>
                </a:ext>
              </a:extLst>
            </p:cNvPr>
            <p:cNvSpPr txBox="1"/>
            <p:nvPr/>
          </p:nvSpPr>
          <p:spPr>
            <a:xfrm>
              <a:off x="9536106" y="9947505"/>
              <a:ext cx="668026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9" name="文字方塊 758">
              <a:extLst>
                <a:ext uri="{FF2B5EF4-FFF2-40B4-BE49-F238E27FC236}">
                  <a16:creationId xmlns:a16="http://schemas.microsoft.com/office/drawing/2014/main" id="{716EF766-E0F9-4BBA-BE32-F521575C8A19}"/>
                </a:ext>
              </a:extLst>
            </p:cNvPr>
            <p:cNvSpPr txBox="1"/>
            <p:nvPr/>
          </p:nvSpPr>
          <p:spPr>
            <a:xfrm>
              <a:off x="9561053" y="8695829"/>
              <a:ext cx="64197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0" name="文字方塊 759">
              <a:extLst>
                <a:ext uri="{FF2B5EF4-FFF2-40B4-BE49-F238E27FC236}">
                  <a16:creationId xmlns:a16="http://schemas.microsoft.com/office/drawing/2014/main" id="{935063D1-A27A-4B2A-BEDA-45F75219C31A}"/>
                </a:ext>
              </a:extLst>
            </p:cNvPr>
            <p:cNvSpPr txBox="1"/>
            <p:nvPr/>
          </p:nvSpPr>
          <p:spPr>
            <a:xfrm>
              <a:off x="9601119" y="11180161"/>
              <a:ext cx="60408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1" name="文字方塊 760">
              <a:extLst>
                <a:ext uri="{FF2B5EF4-FFF2-40B4-BE49-F238E27FC236}">
                  <a16:creationId xmlns:a16="http://schemas.microsoft.com/office/drawing/2014/main" id="{AAF7E6EE-9D80-4962-BB6A-F3959F504104}"/>
                </a:ext>
              </a:extLst>
            </p:cNvPr>
            <p:cNvSpPr txBox="1"/>
            <p:nvPr/>
          </p:nvSpPr>
          <p:spPr>
            <a:xfrm>
              <a:off x="9605928" y="12685199"/>
              <a:ext cx="59816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2" name="文字方塊 761">
              <a:extLst>
                <a:ext uri="{FF2B5EF4-FFF2-40B4-BE49-F238E27FC236}">
                  <a16:creationId xmlns:a16="http://schemas.microsoft.com/office/drawing/2014/main" id="{43CF8767-7C4F-4670-BC89-D6F988DAFD70}"/>
                </a:ext>
              </a:extLst>
            </p:cNvPr>
            <p:cNvSpPr txBox="1"/>
            <p:nvPr/>
          </p:nvSpPr>
          <p:spPr>
            <a:xfrm>
              <a:off x="9562647" y="13621380"/>
              <a:ext cx="649082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3" name="文字方塊 762">
              <a:extLst>
                <a:ext uri="{FF2B5EF4-FFF2-40B4-BE49-F238E27FC236}">
                  <a16:creationId xmlns:a16="http://schemas.microsoft.com/office/drawing/2014/main" id="{EAD49E28-B81A-4878-9176-8827B6D5EF07}"/>
                </a:ext>
              </a:extLst>
            </p:cNvPr>
            <p:cNvSpPr txBox="1"/>
            <p:nvPr/>
          </p:nvSpPr>
          <p:spPr>
            <a:xfrm>
              <a:off x="10800775" y="11199237"/>
              <a:ext cx="59816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4" name="文字方塊 763">
              <a:extLst>
                <a:ext uri="{FF2B5EF4-FFF2-40B4-BE49-F238E27FC236}">
                  <a16:creationId xmlns:a16="http://schemas.microsoft.com/office/drawing/2014/main" id="{889C57A8-8A76-46F7-964E-48C40312CA25}"/>
                </a:ext>
              </a:extLst>
            </p:cNvPr>
            <p:cNvSpPr txBox="1"/>
            <p:nvPr/>
          </p:nvSpPr>
          <p:spPr>
            <a:xfrm>
              <a:off x="10778333" y="6519276"/>
              <a:ext cx="625401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5" name="文字方塊 764">
              <a:extLst>
                <a:ext uri="{FF2B5EF4-FFF2-40B4-BE49-F238E27FC236}">
                  <a16:creationId xmlns:a16="http://schemas.microsoft.com/office/drawing/2014/main" id="{A2079E6F-2613-4B88-8061-C9F4716D7036}"/>
                </a:ext>
              </a:extLst>
            </p:cNvPr>
            <p:cNvSpPr txBox="1"/>
            <p:nvPr/>
          </p:nvSpPr>
          <p:spPr>
            <a:xfrm>
              <a:off x="10763906" y="7383391"/>
              <a:ext cx="64197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6" name="文字方塊 765">
              <a:extLst>
                <a:ext uri="{FF2B5EF4-FFF2-40B4-BE49-F238E27FC236}">
                  <a16:creationId xmlns:a16="http://schemas.microsoft.com/office/drawing/2014/main" id="{54951D1C-A83A-40D2-8767-E966DC3FA736}"/>
                </a:ext>
              </a:extLst>
            </p:cNvPr>
            <p:cNvSpPr txBox="1"/>
            <p:nvPr/>
          </p:nvSpPr>
          <p:spPr>
            <a:xfrm>
              <a:off x="10741464" y="8702661"/>
              <a:ext cx="668026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7" name="文字方塊 766">
              <a:extLst>
                <a:ext uri="{FF2B5EF4-FFF2-40B4-BE49-F238E27FC236}">
                  <a16:creationId xmlns:a16="http://schemas.microsoft.com/office/drawing/2014/main" id="{EAAF42B4-D196-4F1C-8A1C-6D21C6539493}"/>
                </a:ext>
              </a:extLst>
            </p:cNvPr>
            <p:cNvSpPr txBox="1"/>
            <p:nvPr/>
          </p:nvSpPr>
          <p:spPr>
            <a:xfrm>
              <a:off x="10795966" y="9938959"/>
              <a:ext cx="60408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8" name="文字方塊 767">
              <a:extLst>
                <a:ext uri="{FF2B5EF4-FFF2-40B4-BE49-F238E27FC236}">
                  <a16:creationId xmlns:a16="http://schemas.microsoft.com/office/drawing/2014/main" id="{DBBB147F-E232-41AD-9E3B-CA47F3D06F63}"/>
                </a:ext>
              </a:extLst>
            </p:cNvPr>
            <p:cNvSpPr txBox="1"/>
            <p:nvPr/>
          </p:nvSpPr>
          <p:spPr>
            <a:xfrm>
              <a:off x="10757494" y="12685199"/>
              <a:ext cx="649082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9" name="文字方塊 768">
              <a:extLst>
                <a:ext uri="{FF2B5EF4-FFF2-40B4-BE49-F238E27FC236}">
                  <a16:creationId xmlns:a16="http://schemas.microsoft.com/office/drawing/2014/main" id="{B7FA3BA1-0AE8-4793-AB43-D4E01A9122AF}"/>
                </a:ext>
              </a:extLst>
            </p:cNvPr>
            <p:cNvSpPr txBox="1"/>
            <p:nvPr/>
          </p:nvSpPr>
          <p:spPr>
            <a:xfrm>
              <a:off x="10778333" y="13603997"/>
              <a:ext cx="625401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70" name="矩形 769">
              <a:extLst>
                <a:ext uri="{FF2B5EF4-FFF2-40B4-BE49-F238E27FC236}">
                  <a16:creationId xmlns:a16="http://schemas.microsoft.com/office/drawing/2014/main" id="{D89BD141-F195-4F65-8A68-B75C9DFC760D}"/>
                </a:ext>
              </a:extLst>
            </p:cNvPr>
            <p:cNvSpPr/>
            <p:nvPr/>
          </p:nvSpPr>
          <p:spPr>
            <a:xfrm rot="5400000">
              <a:off x="10247642" y="5930009"/>
              <a:ext cx="282955" cy="450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771" name="直線接點 770">
              <a:extLst>
                <a:ext uri="{FF2B5EF4-FFF2-40B4-BE49-F238E27FC236}">
                  <a16:creationId xmlns:a16="http://schemas.microsoft.com/office/drawing/2014/main" id="{8AF680AB-52CE-4232-824F-4B70BD05CB50}"/>
                </a:ext>
              </a:extLst>
            </p:cNvPr>
            <p:cNvCxnSpPr/>
            <p:nvPr/>
          </p:nvCxnSpPr>
          <p:spPr>
            <a:xfrm rot="5400000">
              <a:off x="10714135" y="8180008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2" name="直線接點 771">
              <a:extLst>
                <a:ext uri="{FF2B5EF4-FFF2-40B4-BE49-F238E27FC236}">
                  <a16:creationId xmlns:a16="http://schemas.microsoft.com/office/drawing/2014/main" id="{19F0CA70-0641-41A8-AB3F-6114807FBA98}"/>
                </a:ext>
              </a:extLst>
            </p:cNvPr>
            <p:cNvCxnSpPr/>
            <p:nvPr/>
          </p:nvCxnSpPr>
          <p:spPr>
            <a:xfrm rot="5400000">
              <a:off x="10456151" y="8176666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3" name="直線接點 772">
              <a:extLst>
                <a:ext uri="{FF2B5EF4-FFF2-40B4-BE49-F238E27FC236}">
                  <a16:creationId xmlns:a16="http://schemas.microsoft.com/office/drawing/2014/main" id="{52BF98DB-E13B-41D4-84EE-91237A3ECDD2}"/>
                </a:ext>
              </a:extLst>
            </p:cNvPr>
            <p:cNvCxnSpPr/>
            <p:nvPr/>
          </p:nvCxnSpPr>
          <p:spPr>
            <a:xfrm rot="5400000">
              <a:off x="10220279" y="8180008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直線接點 773">
              <a:extLst>
                <a:ext uri="{FF2B5EF4-FFF2-40B4-BE49-F238E27FC236}">
                  <a16:creationId xmlns:a16="http://schemas.microsoft.com/office/drawing/2014/main" id="{0B581F34-FFE6-4CA7-8695-2D8B6F0D375B}"/>
                </a:ext>
              </a:extLst>
            </p:cNvPr>
            <p:cNvCxnSpPr/>
            <p:nvPr/>
          </p:nvCxnSpPr>
          <p:spPr>
            <a:xfrm rot="5400000">
              <a:off x="9977036" y="8180008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5" name="直線接點 774">
              <a:extLst>
                <a:ext uri="{FF2B5EF4-FFF2-40B4-BE49-F238E27FC236}">
                  <a16:creationId xmlns:a16="http://schemas.microsoft.com/office/drawing/2014/main" id="{540591E4-B77A-45EE-9922-48E4E3BDAC68}"/>
                </a:ext>
              </a:extLst>
            </p:cNvPr>
            <p:cNvCxnSpPr/>
            <p:nvPr/>
          </p:nvCxnSpPr>
          <p:spPr>
            <a:xfrm rot="5400000">
              <a:off x="9746078" y="8180008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" name="直線接點 775">
              <a:extLst>
                <a:ext uri="{FF2B5EF4-FFF2-40B4-BE49-F238E27FC236}">
                  <a16:creationId xmlns:a16="http://schemas.microsoft.com/office/drawing/2014/main" id="{238AB487-1C0D-4B20-8A8C-BA8245F9726D}"/>
                </a:ext>
              </a:extLst>
            </p:cNvPr>
            <p:cNvCxnSpPr/>
            <p:nvPr/>
          </p:nvCxnSpPr>
          <p:spPr>
            <a:xfrm rot="5400000">
              <a:off x="9507750" y="8180727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7" name="直線接點 776">
              <a:extLst>
                <a:ext uri="{FF2B5EF4-FFF2-40B4-BE49-F238E27FC236}">
                  <a16:creationId xmlns:a16="http://schemas.microsoft.com/office/drawing/2014/main" id="{CA001ABD-A749-48A4-86DD-A5F0A93ED399}"/>
                </a:ext>
              </a:extLst>
            </p:cNvPr>
            <p:cNvCxnSpPr/>
            <p:nvPr/>
          </p:nvCxnSpPr>
          <p:spPr>
            <a:xfrm rot="5400000">
              <a:off x="9266964" y="8180727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直線接點 777">
              <a:extLst>
                <a:ext uri="{FF2B5EF4-FFF2-40B4-BE49-F238E27FC236}">
                  <a16:creationId xmlns:a16="http://schemas.microsoft.com/office/drawing/2014/main" id="{3DDC7664-718F-439C-AFC2-C72DE38B6C76}"/>
                </a:ext>
              </a:extLst>
            </p:cNvPr>
            <p:cNvCxnSpPr/>
            <p:nvPr/>
          </p:nvCxnSpPr>
          <p:spPr>
            <a:xfrm rot="5400000">
              <a:off x="9016350" y="8180727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9" name="直線接點 778">
              <a:extLst>
                <a:ext uri="{FF2B5EF4-FFF2-40B4-BE49-F238E27FC236}">
                  <a16:creationId xmlns:a16="http://schemas.microsoft.com/office/drawing/2014/main" id="{B9C92721-9409-48D2-8825-19B5F3BFD00E}"/>
                </a:ext>
              </a:extLst>
            </p:cNvPr>
            <p:cNvCxnSpPr/>
            <p:nvPr/>
          </p:nvCxnSpPr>
          <p:spPr>
            <a:xfrm rot="5400000">
              <a:off x="11483820" y="8180009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0" name="直線接點 779">
              <a:extLst>
                <a:ext uri="{FF2B5EF4-FFF2-40B4-BE49-F238E27FC236}">
                  <a16:creationId xmlns:a16="http://schemas.microsoft.com/office/drawing/2014/main" id="{53AEA113-D783-4149-BC70-6477185829FF}"/>
                </a:ext>
              </a:extLst>
            </p:cNvPr>
            <p:cNvCxnSpPr/>
            <p:nvPr/>
          </p:nvCxnSpPr>
          <p:spPr>
            <a:xfrm rot="5400000">
              <a:off x="11225836" y="8176667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直線接點 780">
              <a:extLst>
                <a:ext uri="{FF2B5EF4-FFF2-40B4-BE49-F238E27FC236}">
                  <a16:creationId xmlns:a16="http://schemas.microsoft.com/office/drawing/2014/main" id="{0C039477-AD65-4084-8607-E3561B50B6C8}"/>
                </a:ext>
              </a:extLst>
            </p:cNvPr>
            <p:cNvCxnSpPr/>
            <p:nvPr/>
          </p:nvCxnSpPr>
          <p:spPr>
            <a:xfrm rot="5400000">
              <a:off x="10989964" y="8180009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直線接點 781">
              <a:extLst>
                <a:ext uri="{FF2B5EF4-FFF2-40B4-BE49-F238E27FC236}">
                  <a16:creationId xmlns:a16="http://schemas.microsoft.com/office/drawing/2014/main" id="{CA6F858B-38BF-4F5E-A05C-64724CA9F8C2}"/>
                </a:ext>
              </a:extLst>
            </p:cNvPr>
            <p:cNvCxnSpPr/>
            <p:nvPr/>
          </p:nvCxnSpPr>
          <p:spPr>
            <a:xfrm rot="5400000">
              <a:off x="12240640" y="8184070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直線接點 782">
              <a:extLst>
                <a:ext uri="{FF2B5EF4-FFF2-40B4-BE49-F238E27FC236}">
                  <a16:creationId xmlns:a16="http://schemas.microsoft.com/office/drawing/2014/main" id="{2B258886-8405-4D53-A319-60308850C1F2}"/>
                </a:ext>
              </a:extLst>
            </p:cNvPr>
            <p:cNvCxnSpPr/>
            <p:nvPr/>
          </p:nvCxnSpPr>
          <p:spPr>
            <a:xfrm rot="5400000">
              <a:off x="11982655" y="8180728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直線接點 783">
              <a:extLst>
                <a:ext uri="{FF2B5EF4-FFF2-40B4-BE49-F238E27FC236}">
                  <a16:creationId xmlns:a16="http://schemas.microsoft.com/office/drawing/2014/main" id="{77750561-A87E-4CBC-B7D8-D111AB674D89}"/>
                </a:ext>
              </a:extLst>
            </p:cNvPr>
            <p:cNvCxnSpPr/>
            <p:nvPr/>
          </p:nvCxnSpPr>
          <p:spPr>
            <a:xfrm rot="5400000">
              <a:off x="11746785" y="8184070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5" name="矩形 784">
              <a:extLst>
                <a:ext uri="{FF2B5EF4-FFF2-40B4-BE49-F238E27FC236}">
                  <a16:creationId xmlns:a16="http://schemas.microsoft.com/office/drawing/2014/main" id="{EFBEB8F8-8186-443A-8532-9E0B5DEB8A9D}"/>
                </a:ext>
              </a:extLst>
            </p:cNvPr>
            <p:cNvSpPr/>
            <p:nvPr/>
          </p:nvSpPr>
          <p:spPr>
            <a:xfrm>
              <a:off x="9033839" y="6289902"/>
              <a:ext cx="2333475" cy="80662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786" name="直線接點 785">
              <a:extLst>
                <a:ext uri="{FF2B5EF4-FFF2-40B4-BE49-F238E27FC236}">
                  <a16:creationId xmlns:a16="http://schemas.microsoft.com/office/drawing/2014/main" id="{E2DEBDB5-DD7F-42E0-9A2A-D30D01447D82}"/>
                </a:ext>
              </a:extLst>
            </p:cNvPr>
            <p:cNvCxnSpPr/>
            <p:nvPr/>
          </p:nvCxnSpPr>
          <p:spPr>
            <a:xfrm flipV="1">
              <a:off x="10200576" y="8298015"/>
              <a:ext cx="0" cy="3798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7" name="矩形 786">
              <a:extLst>
                <a:ext uri="{FF2B5EF4-FFF2-40B4-BE49-F238E27FC236}">
                  <a16:creationId xmlns:a16="http://schemas.microsoft.com/office/drawing/2014/main" id="{8624ECFB-A495-4D45-85F5-9D2DE4882CAF}"/>
                </a:ext>
              </a:extLst>
            </p:cNvPr>
            <p:cNvSpPr/>
            <p:nvPr/>
          </p:nvSpPr>
          <p:spPr>
            <a:xfrm rot="5400000">
              <a:off x="9605863" y="10621564"/>
              <a:ext cx="282955" cy="324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788" name="直線接點 787">
              <a:extLst>
                <a:ext uri="{FF2B5EF4-FFF2-40B4-BE49-F238E27FC236}">
                  <a16:creationId xmlns:a16="http://schemas.microsoft.com/office/drawing/2014/main" id="{335B254F-7EA2-471B-985E-5401AD4098D7}"/>
                </a:ext>
              </a:extLst>
            </p:cNvPr>
            <p:cNvCxnSpPr/>
            <p:nvPr/>
          </p:nvCxnSpPr>
          <p:spPr>
            <a:xfrm rot="5400000">
              <a:off x="10892078" y="12241564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9" name="直線接點 788">
              <a:extLst>
                <a:ext uri="{FF2B5EF4-FFF2-40B4-BE49-F238E27FC236}">
                  <a16:creationId xmlns:a16="http://schemas.microsoft.com/office/drawing/2014/main" id="{BA5CA033-DA0C-4112-8A50-49893470FE58}"/>
                </a:ext>
              </a:extLst>
            </p:cNvPr>
            <p:cNvCxnSpPr/>
            <p:nvPr/>
          </p:nvCxnSpPr>
          <p:spPr>
            <a:xfrm rot="5400000">
              <a:off x="10619552" y="12238223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0" name="直線接點 789">
              <a:extLst>
                <a:ext uri="{FF2B5EF4-FFF2-40B4-BE49-F238E27FC236}">
                  <a16:creationId xmlns:a16="http://schemas.microsoft.com/office/drawing/2014/main" id="{F09DD4EE-A7DA-46D1-99AF-AD284457C15C}"/>
                </a:ext>
              </a:extLst>
            </p:cNvPr>
            <p:cNvCxnSpPr/>
            <p:nvPr/>
          </p:nvCxnSpPr>
          <p:spPr>
            <a:xfrm rot="5400000">
              <a:off x="10370386" y="12241564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1" name="直線接點 790">
              <a:extLst>
                <a:ext uri="{FF2B5EF4-FFF2-40B4-BE49-F238E27FC236}">
                  <a16:creationId xmlns:a16="http://schemas.microsoft.com/office/drawing/2014/main" id="{7CB8C699-1C7D-42BE-95B6-BBB1406258A8}"/>
                </a:ext>
              </a:extLst>
            </p:cNvPr>
            <p:cNvCxnSpPr/>
            <p:nvPr/>
          </p:nvCxnSpPr>
          <p:spPr>
            <a:xfrm rot="5400000">
              <a:off x="10113432" y="12241564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2" name="直線接點 791">
              <a:extLst>
                <a:ext uri="{FF2B5EF4-FFF2-40B4-BE49-F238E27FC236}">
                  <a16:creationId xmlns:a16="http://schemas.microsoft.com/office/drawing/2014/main" id="{646FB061-04FF-4D37-A881-281DBDC6D967}"/>
                </a:ext>
              </a:extLst>
            </p:cNvPr>
            <p:cNvCxnSpPr/>
            <p:nvPr/>
          </p:nvCxnSpPr>
          <p:spPr>
            <a:xfrm rot="5400000">
              <a:off x="9869457" y="12241564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3" name="直線接點 792">
              <a:extLst>
                <a:ext uri="{FF2B5EF4-FFF2-40B4-BE49-F238E27FC236}">
                  <a16:creationId xmlns:a16="http://schemas.microsoft.com/office/drawing/2014/main" id="{21944999-12AE-47C5-96C5-74F0271F922E}"/>
                </a:ext>
              </a:extLst>
            </p:cNvPr>
            <p:cNvCxnSpPr/>
            <p:nvPr/>
          </p:nvCxnSpPr>
          <p:spPr>
            <a:xfrm rot="5400000">
              <a:off x="9617694" y="12242283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4" name="直線接點 793">
              <a:extLst>
                <a:ext uri="{FF2B5EF4-FFF2-40B4-BE49-F238E27FC236}">
                  <a16:creationId xmlns:a16="http://schemas.microsoft.com/office/drawing/2014/main" id="{A2292C35-626C-4E6A-96C3-59EA175603C2}"/>
                </a:ext>
              </a:extLst>
            </p:cNvPr>
            <p:cNvCxnSpPr/>
            <p:nvPr/>
          </p:nvCxnSpPr>
          <p:spPr>
            <a:xfrm rot="5400000">
              <a:off x="9363337" y="12242283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5" name="直線接點 794">
              <a:extLst>
                <a:ext uri="{FF2B5EF4-FFF2-40B4-BE49-F238E27FC236}">
                  <a16:creationId xmlns:a16="http://schemas.microsoft.com/office/drawing/2014/main" id="{EE7FC795-5A25-46AD-B7C7-17B7BB1198F5}"/>
                </a:ext>
              </a:extLst>
            </p:cNvPr>
            <p:cNvCxnSpPr/>
            <p:nvPr/>
          </p:nvCxnSpPr>
          <p:spPr>
            <a:xfrm rot="5400000">
              <a:off x="9098597" y="12242283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6" name="直線接點 795">
              <a:extLst>
                <a:ext uri="{FF2B5EF4-FFF2-40B4-BE49-F238E27FC236}">
                  <a16:creationId xmlns:a16="http://schemas.microsoft.com/office/drawing/2014/main" id="{03FBBAE7-80E4-4FB9-B2B8-9F779BD8F5A2}"/>
                </a:ext>
              </a:extLst>
            </p:cNvPr>
            <p:cNvCxnSpPr/>
            <p:nvPr/>
          </p:nvCxnSpPr>
          <p:spPr>
            <a:xfrm flipV="1">
              <a:off x="10207991" y="8298015"/>
              <a:ext cx="0" cy="60581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7" name="直線接點 796">
              <a:extLst>
                <a:ext uri="{FF2B5EF4-FFF2-40B4-BE49-F238E27FC236}">
                  <a16:creationId xmlns:a16="http://schemas.microsoft.com/office/drawing/2014/main" id="{F728A056-91BC-4C24-BAE1-A8D6DA932898}"/>
                </a:ext>
              </a:extLst>
            </p:cNvPr>
            <p:cNvCxnSpPr/>
            <p:nvPr/>
          </p:nvCxnSpPr>
          <p:spPr>
            <a:xfrm flipH="1">
              <a:off x="9033839" y="13351564"/>
              <a:ext cx="23334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8" name="矩形 797">
              <a:extLst>
                <a:ext uri="{FF2B5EF4-FFF2-40B4-BE49-F238E27FC236}">
                  <a16:creationId xmlns:a16="http://schemas.microsoft.com/office/drawing/2014/main" id="{68851350-7747-4F80-AA65-DB94EAEC571D}"/>
                </a:ext>
              </a:extLst>
            </p:cNvPr>
            <p:cNvSpPr/>
            <p:nvPr/>
          </p:nvSpPr>
          <p:spPr>
            <a:xfrm>
              <a:off x="11367314" y="6294379"/>
              <a:ext cx="1257962" cy="58254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99" name="文字方塊 798">
              <a:extLst>
                <a:ext uri="{FF2B5EF4-FFF2-40B4-BE49-F238E27FC236}">
                  <a16:creationId xmlns:a16="http://schemas.microsoft.com/office/drawing/2014/main" id="{1566C365-0A4D-4CB4-8A86-B26CF4072671}"/>
                </a:ext>
              </a:extLst>
            </p:cNvPr>
            <p:cNvSpPr txBox="1"/>
            <p:nvPr/>
          </p:nvSpPr>
          <p:spPr>
            <a:xfrm>
              <a:off x="11565255" y="6334160"/>
              <a:ext cx="1045729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電腦教室</a:t>
              </a:r>
            </a:p>
          </p:txBody>
        </p:sp>
        <p:sp>
          <p:nvSpPr>
            <p:cNvPr id="800" name="文字方塊 799">
              <a:extLst>
                <a:ext uri="{FF2B5EF4-FFF2-40B4-BE49-F238E27FC236}">
                  <a16:creationId xmlns:a16="http://schemas.microsoft.com/office/drawing/2014/main" id="{EE4C9AFA-E4D7-4F24-8F0F-DF57CDF7C120}"/>
                </a:ext>
              </a:extLst>
            </p:cNvPr>
            <p:cNvSpPr txBox="1"/>
            <p:nvPr/>
          </p:nvSpPr>
          <p:spPr>
            <a:xfrm>
              <a:off x="11348302" y="7408614"/>
              <a:ext cx="818397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圖書室</a:t>
              </a:r>
            </a:p>
          </p:txBody>
        </p:sp>
        <p:sp>
          <p:nvSpPr>
            <p:cNvPr id="801" name="文字方塊 800">
              <a:extLst>
                <a:ext uri="{FF2B5EF4-FFF2-40B4-BE49-F238E27FC236}">
                  <a16:creationId xmlns:a16="http://schemas.microsoft.com/office/drawing/2014/main" id="{B3764815-5665-42C9-84BD-0A5BD004D927}"/>
                </a:ext>
              </a:extLst>
            </p:cNvPr>
            <p:cNvSpPr txBox="1"/>
            <p:nvPr/>
          </p:nvSpPr>
          <p:spPr>
            <a:xfrm>
              <a:off x="11714935" y="8951244"/>
              <a:ext cx="409198" cy="75019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圖書室</a:t>
              </a:r>
            </a:p>
          </p:txBody>
        </p:sp>
        <p:sp>
          <p:nvSpPr>
            <p:cNvPr id="802" name="文字方塊 801">
              <a:extLst>
                <a:ext uri="{FF2B5EF4-FFF2-40B4-BE49-F238E27FC236}">
                  <a16:creationId xmlns:a16="http://schemas.microsoft.com/office/drawing/2014/main" id="{651C5E3A-FF28-415B-A2AC-D45850BBD449}"/>
                </a:ext>
              </a:extLst>
            </p:cNvPr>
            <p:cNvSpPr txBox="1"/>
            <p:nvPr/>
          </p:nvSpPr>
          <p:spPr>
            <a:xfrm>
              <a:off x="11714935" y="10922296"/>
              <a:ext cx="409198" cy="9775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音樂教室</a:t>
              </a:r>
            </a:p>
          </p:txBody>
        </p:sp>
        <p:sp>
          <p:nvSpPr>
            <p:cNvPr id="803" name="矩形 802">
              <a:extLst>
                <a:ext uri="{FF2B5EF4-FFF2-40B4-BE49-F238E27FC236}">
                  <a16:creationId xmlns:a16="http://schemas.microsoft.com/office/drawing/2014/main" id="{713103AB-A286-4209-8CF6-CB077DDD47EB}"/>
                </a:ext>
              </a:extLst>
            </p:cNvPr>
            <p:cNvSpPr/>
            <p:nvPr/>
          </p:nvSpPr>
          <p:spPr>
            <a:xfrm>
              <a:off x="11952984" y="12499176"/>
              <a:ext cx="1620307" cy="208082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04" name="文字方塊 803">
              <a:extLst>
                <a:ext uri="{FF2B5EF4-FFF2-40B4-BE49-F238E27FC236}">
                  <a16:creationId xmlns:a16="http://schemas.microsoft.com/office/drawing/2014/main" id="{57A50FC2-02DC-4650-A0E1-2947F306F98C}"/>
                </a:ext>
              </a:extLst>
            </p:cNvPr>
            <p:cNvSpPr txBox="1"/>
            <p:nvPr/>
          </p:nvSpPr>
          <p:spPr>
            <a:xfrm>
              <a:off x="12544558" y="13095854"/>
              <a:ext cx="409198" cy="9775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活動中心</a:t>
              </a:r>
            </a:p>
          </p:txBody>
        </p:sp>
        <p:sp>
          <p:nvSpPr>
            <p:cNvPr id="805" name="矩形 804">
              <a:extLst>
                <a:ext uri="{FF2B5EF4-FFF2-40B4-BE49-F238E27FC236}">
                  <a16:creationId xmlns:a16="http://schemas.microsoft.com/office/drawing/2014/main" id="{3B83FA75-8B94-4D80-A9BB-B5E6E20F7E49}"/>
                </a:ext>
              </a:extLst>
            </p:cNvPr>
            <p:cNvSpPr/>
            <p:nvPr/>
          </p:nvSpPr>
          <p:spPr>
            <a:xfrm>
              <a:off x="6686588" y="15294070"/>
              <a:ext cx="5320824" cy="1683923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06" name="直線接點 805">
              <a:extLst>
                <a:ext uri="{FF2B5EF4-FFF2-40B4-BE49-F238E27FC236}">
                  <a16:creationId xmlns:a16="http://schemas.microsoft.com/office/drawing/2014/main" id="{2A3FDA23-E8FA-405C-A51A-F9BB92221004}"/>
                </a:ext>
              </a:extLst>
            </p:cNvPr>
            <p:cNvCxnSpPr/>
            <p:nvPr/>
          </p:nvCxnSpPr>
          <p:spPr>
            <a:xfrm>
              <a:off x="6963151" y="15826956"/>
              <a:ext cx="504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7" name="直線接點 806">
              <a:extLst>
                <a:ext uri="{FF2B5EF4-FFF2-40B4-BE49-F238E27FC236}">
                  <a16:creationId xmlns:a16="http://schemas.microsoft.com/office/drawing/2014/main" id="{E766CFF7-0BE9-44EA-858E-6005F1B8675B}"/>
                </a:ext>
              </a:extLst>
            </p:cNvPr>
            <p:cNvCxnSpPr/>
            <p:nvPr/>
          </p:nvCxnSpPr>
          <p:spPr>
            <a:xfrm>
              <a:off x="6973662" y="16391816"/>
              <a:ext cx="504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直線接點 807">
              <a:extLst>
                <a:ext uri="{FF2B5EF4-FFF2-40B4-BE49-F238E27FC236}">
                  <a16:creationId xmlns:a16="http://schemas.microsoft.com/office/drawing/2014/main" id="{7B2D036A-D6AE-4215-A667-2661A834C22C}"/>
                </a:ext>
              </a:extLst>
            </p:cNvPr>
            <p:cNvCxnSpPr/>
            <p:nvPr/>
          </p:nvCxnSpPr>
          <p:spPr>
            <a:xfrm>
              <a:off x="10074131" y="15286450"/>
              <a:ext cx="0" cy="111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直線接點 808">
              <a:extLst>
                <a:ext uri="{FF2B5EF4-FFF2-40B4-BE49-F238E27FC236}">
                  <a16:creationId xmlns:a16="http://schemas.microsoft.com/office/drawing/2014/main" id="{ACFC69BC-87EC-4B76-9087-5D9D4496B75B}"/>
                </a:ext>
              </a:extLst>
            </p:cNvPr>
            <p:cNvCxnSpPr/>
            <p:nvPr/>
          </p:nvCxnSpPr>
          <p:spPr>
            <a:xfrm>
              <a:off x="8388030" y="15293506"/>
              <a:ext cx="0" cy="169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0" name="矩形 809">
              <a:extLst>
                <a:ext uri="{FF2B5EF4-FFF2-40B4-BE49-F238E27FC236}">
                  <a16:creationId xmlns:a16="http://schemas.microsoft.com/office/drawing/2014/main" id="{6D7B7920-CCDD-4D7B-943F-8CFDD6EEE516}"/>
                </a:ext>
              </a:extLst>
            </p:cNvPr>
            <p:cNvSpPr/>
            <p:nvPr/>
          </p:nvSpPr>
          <p:spPr>
            <a:xfrm rot="5400000">
              <a:off x="4484806" y="11060941"/>
              <a:ext cx="282955" cy="22980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11" name="直線接點 810">
              <a:extLst>
                <a:ext uri="{FF2B5EF4-FFF2-40B4-BE49-F238E27FC236}">
                  <a16:creationId xmlns:a16="http://schemas.microsoft.com/office/drawing/2014/main" id="{77925601-2467-4E0C-94E0-80295F6A40B8}"/>
                </a:ext>
              </a:extLst>
            </p:cNvPr>
            <p:cNvCxnSpPr/>
            <p:nvPr/>
          </p:nvCxnSpPr>
          <p:spPr>
            <a:xfrm rot="5400000">
              <a:off x="5320620" y="12209982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2" name="直線接點 811">
              <a:extLst>
                <a:ext uri="{FF2B5EF4-FFF2-40B4-BE49-F238E27FC236}">
                  <a16:creationId xmlns:a16="http://schemas.microsoft.com/office/drawing/2014/main" id="{BC49E411-2E14-4A74-A78F-B6A1B378890B}"/>
                </a:ext>
              </a:extLst>
            </p:cNvPr>
            <p:cNvCxnSpPr/>
            <p:nvPr/>
          </p:nvCxnSpPr>
          <p:spPr>
            <a:xfrm rot="5400000">
              <a:off x="5048093" y="12206641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3" name="直線接點 812">
              <a:extLst>
                <a:ext uri="{FF2B5EF4-FFF2-40B4-BE49-F238E27FC236}">
                  <a16:creationId xmlns:a16="http://schemas.microsoft.com/office/drawing/2014/main" id="{CA5C4427-A51B-4954-AD34-24CD779363F0}"/>
                </a:ext>
              </a:extLst>
            </p:cNvPr>
            <p:cNvCxnSpPr/>
            <p:nvPr/>
          </p:nvCxnSpPr>
          <p:spPr>
            <a:xfrm rot="5400000">
              <a:off x="4798926" y="12209982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4" name="直線接點 813">
              <a:extLst>
                <a:ext uri="{FF2B5EF4-FFF2-40B4-BE49-F238E27FC236}">
                  <a16:creationId xmlns:a16="http://schemas.microsoft.com/office/drawing/2014/main" id="{AC644CFE-F40C-44F2-854A-264FD44C2ECE}"/>
                </a:ext>
              </a:extLst>
            </p:cNvPr>
            <p:cNvCxnSpPr/>
            <p:nvPr/>
          </p:nvCxnSpPr>
          <p:spPr>
            <a:xfrm rot="5400000">
              <a:off x="4541972" y="12209982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5" name="直線接點 814">
              <a:extLst>
                <a:ext uri="{FF2B5EF4-FFF2-40B4-BE49-F238E27FC236}">
                  <a16:creationId xmlns:a16="http://schemas.microsoft.com/office/drawing/2014/main" id="{1C1CC0A6-184D-40D8-B1D1-904022A94147}"/>
                </a:ext>
              </a:extLst>
            </p:cNvPr>
            <p:cNvCxnSpPr/>
            <p:nvPr/>
          </p:nvCxnSpPr>
          <p:spPr>
            <a:xfrm rot="5400000">
              <a:off x="4297995" y="12209982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直線接點 815">
              <a:extLst>
                <a:ext uri="{FF2B5EF4-FFF2-40B4-BE49-F238E27FC236}">
                  <a16:creationId xmlns:a16="http://schemas.microsoft.com/office/drawing/2014/main" id="{1180D49C-CF98-4C89-86D3-D708D40584F2}"/>
                </a:ext>
              </a:extLst>
            </p:cNvPr>
            <p:cNvCxnSpPr/>
            <p:nvPr/>
          </p:nvCxnSpPr>
          <p:spPr>
            <a:xfrm rot="5400000">
              <a:off x="4046232" y="12210701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7" name="直線接點 816">
              <a:extLst>
                <a:ext uri="{FF2B5EF4-FFF2-40B4-BE49-F238E27FC236}">
                  <a16:creationId xmlns:a16="http://schemas.microsoft.com/office/drawing/2014/main" id="{F8B385C8-86BB-4542-A6C0-7B0860292DA3}"/>
                </a:ext>
              </a:extLst>
            </p:cNvPr>
            <p:cNvCxnSpPr/>
            <p:nvPr/>
          </p:nvCxnSpPr>
          <p:spPr>
            <a:xfrm rot="5400000">
              <a:off x="3791874" y="12210701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直線接點 817">
              <a:extLst>
                <a:ext uri="{FF2B5EF4-FFF2-40B4-BE49-F238E27FC236}">
                  <a16:creationId xmlns:a16="http://schemas.microsoft.com/office/drawing/2014/main" id="{5BABF6E7-B97C-480B-B423-20687C9F309F}"/>
                </a:ext>
              </a:extLst>
            </p:cNvPr>
            <p:cNvCxnSpPr/>
            <p:nvPr/>
          </p:nvCxnSpPr>
          <p:spPr>
            <a:xfrm rot="5400000">
              <a:off x="3527133" y="12210701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9" name="矩形 818">
              <a:extLst>
                <a:ext uri="{FF2B5EF4-FFF2-40B4-BE49-F238E27FC236}">
                  <a16:creationId xmlns:a16="http://schemas.microsoft.com/office/drawing/2014/main" id="{38F090CF-6984-4675-B811-F019027D58AE}"/>
                </a:ext>
              </a:extLst>
            </p:cNvPr>
            <p:cNvSpPr/>
            <p:nvPr/>
          </p:nvSpPr>
          <p:spPr>
            <a:xfrm>
              <a:off x="3477241" y="10323045"/>
              <a:ext cx="2295829" cy="371996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20" name="直線接點 819">
              <a:extLst>
                <a:ext uri="{FF2B5EF4-FFF2-40B4-BE49-F238E27FC236}">
                  <a16:creationId xmlns:a16="http://schemas.microsoft.com/office/drawing/2014/main" id="{CEFF0D16-8F89-45CB-979F-14C5206923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78417" y="11217757"/>
              <a:ext cx="22905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1" name="直線接點 820">
              <a:extLst>
                <a:ext uri="{FF2B5EF4-FFF2-40B4-BE49-F238E27FC236}">
                  <a16:creationId xmlns:a16="http://schemas.microsoft.com/office/drawing/2014/main" id="{D88D93B6-1A02-4996-92E5-BB31072D1E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78417" y="13116508"/>
              <a:ext cx="22969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2" name="直線接點 821">
              <a:extLst>
                <a:ext uri="{FF2B5EF4-FFF2-40B4-BE49-F238E27FC236}">
                  <a16:creationId xmlns:a16="http://schemas.microsoft.com/office/drawing/2014/main" id="{B6419E55-BDE4-457A-948A-4B6B03103168}"/>
                </a:ext>
              </a:extLst>
            </p:cNvPr>
            <p:cNvCxnSpPr/>
            <p:nvPr/>
          </p:nvCxnSpPr>
          <p:spPr>
            <a:xfrm flipV="1">
              <a:off x="4625156" y="10368990"/>
              <a:ext cx="0" cy="16961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3" name="直線接點 822">
              <a:extLst>
                <a:ext uri="{FF2B5EF4-FFF2-40B4-BE49-F238E27FC236}">
                  <a16:creationId xmlns:a16="http://schemas.microsoft.com/office/drawing/2014/main" id="{4982D45C-20CD-40A5-A3EF-67BD85C08401}"/>
                </a:ext>
              </a:extLst>
            </p:cNvPr>
            <p:cNvCxnSpPr/>
            <p:nvPr/>
          </p:nvCxnSpPr>
          <p:spPr>
            <a:xfrm flipV="1">
              <a:off x="4625156" y="12352179"/>
              <a:ext cx="0" cy="16961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4" name="文字方塊 823">
              <a:extLst>
                <a:ext uri="{FF2B5EF4-FFF2-40B4-BE49-F238E27FC236}">
                  <a16:creationId xmlns:a16="http://schemas.microsoft.com/office/drawing/2014/main" id="{C554FBA0-08BD-4F63-87C1-6E106DCA3F9A}"/>
                </a:ext>
              </a:extLst>
            </p:cNvPr>
            <p:cNvSpPr txBox="1"/>
            <p:nvPr/>
          </p:nvSpPr>
          <p:spPr>
            <a:xfrm>
              <a:off x="7051185" y="15420227"/>
              <a:ext cx="104572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校長室</a:t>
              </a:r>
            </a:p>
          </p:txBody>
        </p:sp>
        <p:sp>
          <p:nvSpPr>
            <p:cNvPr id="825" name="文字方塊 824">
              <a:extLst>
                <a:ext uri="{FF2B5EF4-FFF2-40B4-BE49-F238E27FC236}">
                  <a16:creationId xmlns:a16="http://schemas.microsoft.com/office/drawing/2014/main" id="{72BEB3BD-7D24-401A-BDD3-1EA459FE22C7}"/>
                </a:ext>
              </a:extLst>
            </p:cNvPr>
            <p:cNvSpPr txBox="1"/>
            <p:nvPr/>
          </p:nvSpPr>
          <p:spPr>
            <a:xfrm>
              <a:off x="7394474" y="16042568"/>
              <a:ext cx="668026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26" name="文字方塊 825">
              <a:extLst>
                <a:ext uri="{FF2B5EF4-FFF2-40B4-BE49-F238E27FC236}">
                  <a16:creationId xmlns:a16="http://schemas.microsoft.com/office/drawing/2014/main" id="{BAC4ED75-5A27-46A5-9B8F-09FADAC1E627}"/>
                </a:ext>
              </a:extLst>
            </p:cNvPr>
            <p:cNvSpPr txBox="1"/>
            <p:nvPr/>
          </p:nvSpPr>
          <p:spPr>
            <a:xfrm>
              <a:off x="9044571" y="16033043"/>
              <a:ext cx="60408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27" name="文字方塊 826">
              <a:extLst>
                <a:ext uri="{FF2B5EF4-FFF2-40B4-BE49-F238E27FC236}">
                  <a16:creationId xmlns:a16="http://schemas.microsoft.com/office/drawing/2014/main" id="{1686D3AC-45FC-485A-B753-0DC1966495A8}"/>
                </a:ext>
              </a:extLst>
            </p:cNvPr>
            <p:cNvSpPr txBox="1"/>
            <p:nvPr/>
          </p:nvSpPr>
          <p:spPr>
            <a:xfrm>
              <a:off x="10535261" y="16033043"/>
              <a:ext cx="59816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28" name="文字方塊 827">
              <a:extLst>
                <a:ext uri="{FF2B5EF4-FFF2-40B4-BE49-F238E27FC236}">
                  <a16:creationId xmlns:a16="http://schemas.microsoft.com/office/drawing/2014/main" id="{6B5E56AF-BB84-4943-B682-DCF0E8338D67}"/>
                </a:ext>
              </a:extLst>
            </p:cNvPr>
            <p:cNvSpPr txBox="1"/>
            <p:nvPr/>
          </p:nvSpPr>
          <p:spPr>
            <a:xfrm>
              <a:off x="7111218" y="16660437"/>
              <a:ext cx="1045729" cy="34099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自然教室</a:t>
              </a:r>
            </a:p>
          </p:txBody>
        </p:sp>
        <p:sp>
          <p:nvSpPr>
            <p:cNvPr id="829" name="文字方塊 828">
              <a:extLst>
                <a:ext uri="{FF2B5EF4-FFF2-40B4-BE49-F238E27FC236}">
                  <a16:creationId xmlns:a16="http://schemas.microsoft.com/office/drawing/2014/main" id="{9F49E170-5570-44EC-B675-B11A80898591}"/>
                </a:ext>
              </a:extLst>
            </p:cNvPr>
            <p:cNvSpPr txBox="1"/>
            <p:nvPr/>
          </p:nvSpPr>
          <p:spPr>
            <a:xfrm>
              <a:off x="9478132" y="16664384"/>
              <a:ext cx="1045729" cy="34099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  <p:sp>
          <p:nvSpPr>
            <p:cNvPr id="830" name="文字方塊 829">
              <a:extLst>
                <a:ext uri="{FF2B5EF4-FFF2-40B4-BE49-F238E27FC236}">
                  <a16:creationId xmlns:a16="http://schemas.microsoft.com/office/drawing/2014/main" id="{2E15D1F2-B624-47E7-8B2D-FB6CE579386C}"/>
                </a:ext>
              </a:extLst>
            </p:cNvPr>
            <p:cNvSpPr txBox="1"/>
            <p:nvPr/>
          </p:nvSpPr>
          <p:spPr>
            <a:xfrm>
              <a:off x="11621236" y="15358712"/>
              <a:ext cx="306898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1" name="文字方塊 830">
              <a:extLst>
                <a:ext uri="{FF2B5EF4-FFF2-40B4-BE49-F238E27FC236}">
                  <a16:creationId xmlns:a16="http://schemas.microsoft.com/office/drawing/2014/main" id="{8360AB3F-5BD0-431C-ABF4-36B9120BF851}"/>
                </a:ext>
              </a:extLst>
            </p:cNvPr>
            <p:cNvSpPr txBox="1"/>
            <p:nvPr/>
          </p:nvSpPr>
          <p:spPr>
            <a:xfrm>
              <a:off x="11621236" y="15837614"/>
              <a:ext cx="306898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2" name="文字方塊 831">
              <a:extLst>
                <a:ext uri="{FF2B5EF4-FFF2-40B4-BE49-F238E27FC236}">
                  <a16:creationId xmlns:a16="http://schemas.microsoft.com/office/drawing/2014/main" id="{87DA4338-9B11-4035-ABA0-A5F30EEB03B4}"/>
                </a:ext>
              </a:extLst>
            </p:cNvPr>
            <p:cNvSpPr txBox="1"/>
            <p:nvPr/>
          </p:nvSpPr>
          <p:spPr>
            <a:xfrm>
              <a:off x="11621236" y="16460457"/>
              <a:ext cx="306898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3" name="橢圓 14">
              <a:extLst>
                <a:ext uri="{FF2B5EF4-FFF2-40B4-BE49-F238E27FC236}">
                  <a16:creationId xmlns:a16="http://schemas.microsoft.com/office/drawing/2014/main" id="{B266BD20-2825-448A-8964-6A01FA32E882}"/>
                </a:ext>
              </a:extLst>
            </p:cNvPr>
            <p:cNvSpPr/>
            <p:nvPr/>
          </p:nvSpPr>
          <p:spPr>
            <a:xfrm>
              <a:off x="14289485" y="6350310"/>
              <a:ext cx="5092739" cy="8507741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4" name="橢圓 14">
              <a:extLst>
                <a:ext uri="{FF2B5EF4-FFF2-40B4-BE49-F238E27FC236}">
                  <a16:creationId xmlns:a16="http://schemas.microsoft.com/office/drawing/2014/main" id="{0CB4F0BF-C4F4-456F-ACF5-8FE3E7EC2428}"/>
                </a:ext>
              </a:extLst>
            </p:cNvPr>
            <p:cNvSpPr/>
            <p:nvPr/>
          </p:nvSpPr>
          <p:spPr>
            <a:xfrm>
              <a:off x="14845634" y="6972825"/>
              <a:ext cx="3975343" cy="7262709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835" name="圖片 834" descr="1021室外">
              <a:extLst>
                <a:ext uri="{FF2B5EF4-FFF2-40B4-BE49-F238E27FC236}">
                  <a16:creationId xmlns:a16="http://schemas.microsoft.com/office/drawing/2014/main" id="{D4F297A0-385F-4B82-9EDD-EFC7A9201819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5421" y="10063913"/>
              <a:ext cx="807890" cy="8020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6" name="矩形 835">
              <a:extLst>
                <a:ext uri="{FF2B5EF4-FFF2-40B4-BE49-F238E27FC236}">
                  <a16:creationId xmlns:a16="http://schemas.microsoft.com/office/drawing/2014/main" id="{F5765477-A2CD-4D66-B6EC-1703E49A0212}"/>
                </a:ext>
              </a:extLst>
            </p:cNvPr>
            <p:cNvSpPr/>
            <p:nvPr/>
          </p:nvSpPr>
          <p:spPr>
            <a:xfrm>
              <a:off x="15725053" y="3729600"/>
              <a:ext cx="2945007" cy="198448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7" name="矩形 836">
              <a:extLst>
                <a:ext uri="{FF2B5EF4-FFF2-40B4-BE49-F238E27FC236}">
                  <a16:creationId xmlns:a16="http://schemas.microsoft.com/office/drawing/2014/main" id="{374696F2-D198-4267-98DB-3D4F66188ABD}"/>
                </a:ext>
              </a:extLst>
            </p:cNvPr>
            <p:cNvSpPr/>
            <p:nvPr/>
          </p:nvSpPr>
          <p:spPr>
            <a:xfrm>
              <a:off x="19158240" y="12902120"/>
              <a:ext cx="1662313" cy="361636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8" name="文字方塊 837">
              <a:extLst>
                <a:ext uri="{FF2B5EF4-FFF2-40B4-BE49-F238E27FC236}">
                  <a16:creationId xmlns:a16="http://schemas.microsoft.com/office/drawing/2014/main" id="{CA8DB04E-C0DD-4F85-A6A5-A6FE9308250E}"/>
                </a:ext>
              </a:extLst>
            </p:cNvPr>
            <p:cNvSpPr txBox="1"/>
            <p:nvPr/>
          </p:nvSpPr>
          <p:spPr>
            <a:xfrm>
              <a:off x="16143807" y="4475232"/>
              <a:ext cx="1955058" cy="6137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綜合球場</a:t>
              </a:r>
            </a:p>
          </p:txBody>
        </p:sp>
        <p:sp>
          <p:nvSpPr>
            <p:cNvPr id="839" name="文字方塊 838">
              <a:extLst>
                <a:ext uri="{FF2B5EF4-FFF2-40B4-BE49-F238E27FC236}">
                  <a16:creationId xmlns:a16="http://schemas.microsoft.com/office/drawing/2014/main" id="{3006571F-1F9A-46C1-ACF1-C8108B3F5C98}"/>
                </a:ext>
              </a:extLst>
            </p:cNvPr>
            <p:cNvSpPr txBox="1"/>
            <p:nvPr/>
          </p:nvSpPr>
          <p:spPr>
            <a:xfrm>
              <a:off x="19704116" y="13926483"/>
              <a:ext cx="636530" cy="13185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游泳池</a:t>
              </a:r>
            </a:p>
          </p:txBody>
        </p:sp>
        <p:pic>
          <p:nvPicPr>
            <p:cNvPr id="840" name="圖片 839" descr="「指56」救護站標誌">
              <a:extLst>
                <a:ext uri="{FF2B5EF4-FFF2-40B4-BE49-F238E27FC236}">
                  <a16:creationId xmlns:a16="http://schemas.microsoft.com/office/drawing/2014/main" id="{468155F9-E5BA-4C1D-AEDA-187E51AD97C8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38" t="18182" r="28263" b="17046"/>
            <a:stretch>
              <a:fillRect/>
            </a:stretch>
          </p:blipFill>
          <p:spPr bwMode="auto">
            <a:xfrm>
              <a:off x="14493795" y="15967819"/>
              <a:ext cx="812224" cy="883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41" name="直線單箭頭接點 840">
              <a:extLst>
                <a:ext uri="{FF2B5EF4-FFF2-40B4-BE49-F238E27FC236}">
                  <a16:creationId xmlns:a16="http://schemas.microsoft.com/office/drawing/2014/main" id="{29AE6873-02F0-4EA2-8DC5-653DABA1ABC6}"/>
                </a:ext>
              </a:extLst>
            </p:cNvPr>
            <p:cNvCxnSpPr/>
            <p:nvPr/>
          </p:nvCxnSpPr>
          <p:spPr>
            <a:xfrm flipH="1" flipV="1">
              <a:off x="4315996" y="7861799"/>
              <a:ext cx="16639" cy="109586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直線單箭頭接點 841">
              <a:extLst>
                <a:ext uri="{FF2B5EF4-FFF2-40B4-BE49-F238E27FC236}">
                  <a16:creationId xmlns:a16="http://schemas.microsoft.com/office/drawing/2014/main" id="{D7A7C8D4-AC11-4508-884E-8FCB1BA2A4DB}"/>
                </a:ext>
              </a:extLst>
            </p:cNvPr>
            <p:cNvCxnSpPr>
              <a:cxnSpLocks/>
            </p:cNvCxnSpPr>
            <p:nvPr/>
          </p:nvCxnSpPr>
          <p:spPr>
            <a:xfrm>
              <a:off x="5292090" y="8554172"/>
              <a:ext cx="46123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直線單箭頭接點 842">
              <a:extLst>
                <a:ext uri="{FF2B5EF4-FFF2-40B4-BE49-F238E27FC236}">
                  <a16:creationId xmlns:a16="http://schemas.microsoft.com/office/drawing/2014/main" id="{1875D7D6-FF41-4456-9E7D-34F614AC430E}"/>
                </a:ext>
              </a:extLst>
            </p:cNvPr>
            <p:cNvCxnSpPr>
              <a:cxnSpLocks/>
            </p:cNvCxnSpPr>
            <p:nvPr/>
          </p:nvCxnSpPr>
          <p:spPr>
            <a:xfrm>
              <a:off x="5261610" y="7303770"/>
              <a:ext cx="497385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4" name="直線單箭頭接點 843">
              <a:extLst>
                <a:ext uri="{FF2B5EF4-FFF2-40B4-BE49-F238E27FC236}">
                  <a16:creationId xmlns:a16="http://schemas.microsoft.com/office/drawing/2014/main" id="{C2DA72DD-24FE-461D-9D62-400F6DE79E45}"/>
                </a:ext>
              </a:extLst>
            </p:cNvPr>
            <p:cNvCxnSpPr>
              <a:cxnSpLocks/>
            </p:cNvCxnSpPr>
            <p:nvPr/>
          </p:nvCxnSpPr>
          <p:spPr>
            <a:xfrm>
              <a:off x="5253990" y="6375767"/>
              <a:ext cx="49894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5" name="直線單箭頭接點 844">
              <a:extLst>
                <a:ext uri="{FF2B5EF4-FFF2-40B4-BE49-F238E27FC236}">
                  <a16:creationId xmlns:a16="http://schemas.microsoft.com/office/drawing/2014/main" id="{52600E59-DB7D-4E5F-98F8-6B049CC59FBA}"/>
                </a:ext>
              </a:extLst>
            </p:cNvPr>
            <p:cNvCxnSpPr/>
            <p:nvPr/>
          </p:nvCxnSpPr>
          <p:spPr>
            <a:xfrm>
              <a:off x="4296431" y="6466946"/>
              <a:ext cx="29787" cy="110445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6" name="直線單箭頭接點 845">
              <a:extLst>
                <a:ext uri="{FF2B5EF4-FFF2-40B4-BE49-F238E27FC236}">
                  <a16:creationId xmlns:a16="http://schemas.microsoft.com/office/drawing/2014/main" id="{7011C540-6920-4C8D-81AE-B9830C13DA15}"/>
                </a:ext>
              </a:extLst>
            </p:cNvPr>
            <p:cNvCxnSpPr/>
            <p:nvPr/>
          </p:nvCxnSpPr>
          <p:spPr>
            <a:xfrm flipH="1">
              <a:off x="12139901" y="6630183"/>
              <a:ext cx="5222" cy="131786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7" name="直線單箭頭接點 846">
              <a:extLst>
                <a:ext uri="{FF2B5EF4-FFF2-40B4-BE49-F238E27FC236}">
                  <a16:creationId xmlns:a16="http://schemas.microsoft.com/office/drawing/2014/main" id="{F6C61F4C-1710-497F-933D-5CA71F5A1E74}"/>
                </a:ext>
              </a:extLst>
            </p:cNvPr>
            <p:cNvCxnSpPr/>
            <p:nvPr/>
          </p:nvCxnSpPr>
          <p:spPr>
            <a:xfrm>
              <a:off x="10754821" y="6669841"/>
              <a:ext cx="1" cy="130141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8" name="直線單箭頭接點 847">
              <a:extLst>
                <a:ext uri="{FF2B5EF4-FFF2-40B4-BE49-F238E27FC236}">
                  <a16:creationId xmlns:a16="http://schemas.microsoft.com/office/drawing/2014/main" id="{0E1136CE-7232-4694-87B7-0FC1B98D41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2495" y="6774816"/>
              <a:ext cx="6120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9" name="直線單箭頭接點 848">
              <a:extLst>
                <a:ext uri="{FF2B5EF4-FFF2-40B4-BE49-F238E27FC236}">
                  <a16:creationId xmlns:a16="http://schemas.microsoft.com/office/drawing/2014/main" id="{69BF89E5-F304-4685-A6AF-6F2923168D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2495" y="7579671"/>
              <a:ext cx="6120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0" name="直線單箭頭接點 849">
              <a:extLst>
                <a:ext uri="{FF2B5EF4-FFF2-40B4-BE49-F238E27FC236}">
                  <a16:creationId xmlns:a16="http://schemas.microsoft.com/office/drawing/2014/main" id="{47237C0E-01D9-4632-9BFC-0C441AA068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2495" y="8732679"/>
              <a:ext cx="6120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1" name="直線單箭頭接點 850">
              <a:extLst>
                <a:ext uri="{FF2B5EF4-FFF2-40B4-BE49-F238E27FC236}">
                  <a16:creationId xmlns:a16="http://schemas.microsoft.com/office/drawing/2014/main" id="{898E0739-FD74-4A9A-847F-1006DF57F0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2495" y="10005551"/>
              <a:ext cx="6120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直線單箭頭接點 851">
              <a:extLst>
                <a:ext uri="{FF2B5EF4-FFF2-40B4-BE49-F238E27FC236}">
                  <a16:creationId xmlns:a16="http://schemas.microsoft.com/office/drawing/2014/main" id="{FF4A92BD-6BBD-474C-8072-402868A063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2495" y="11403256"/>
              <a:ext cx="6120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直線單箭頭接點 852">
              <a:extLst>
                <a:ext uri="{FF2B5EF4-FFF2-40B4-BE49-F238E27FC236}">
                  <a16:creationId xmlns:a16="http://schemas.microsoft.com/office/drawing/2014/main" id="{0EE63DD9-383C-45F9-B0F0-8B5BAE3A93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2495" y="12809551"/>
              <a:ext cx="6120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直線單箭頭接點 853">
              <a:extLst>
                <a:ext uri="{FF2B5EF4-FFF2-40B4-BE49-F238E27FC236}">
                  <a16:creationId xmlns:a16="http://schemas.microsoft.com/office/drawing/2014/main" id="{F9C9106C-9D69-40D0-96F9-5F376E14CC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26067" y="13823376"/>
              <a:ext cx="6120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直線單箭頭接點 854">
              <a:extLst>
                <a:ext uri="{FF2B5EF4-FFF2-40B4-BE49-F238E27FC236}">
                  <a16:creationId xmlns:a16="http://schemas.microsoft.com/office/drawing/2014/main" id="{3ADA439D-79A9-4EBE-8DE6-2471CF7597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70413" y="12385180"/>
              <a:ext cx="3838" cy="134143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直線單箭頭接點 855">
              <a:extLst>
                <a:ext uri="{FF2B5EF4-FFF2-40B4-BE49-F238E27FC236}">
                  <a16:creationId xmlns:a16="http://schemas.microsoft.com/office/drawing/2014/main" id="{B97CE359-5D2A-4C8A-B0F1-BB86942E07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783119" y="11108310"/>
              <a:ext cx="1033" cy="953547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7" name="直線單箭頭接點 856">
              <a:extLst>
                <a:ext uri="{FF2B5EF4-FFF2-40B4-BE49-F238E27FC236}">
                  <a16:creationId xmlns:a16="http://schemas.microsoft.com/office/drawing/2014/main" id="{B1F35B01-55BC-4C31-AC44-A6B13E16E6F7}"/>
                </a:ext>
              </a:extLst>
            </p:cNvPr>
            <p:cNvCxnSpPr/>
            <p:nvPr/>
          </p:nvCxnSpPr>
          <p:spPr>
            <a:xfrm flipH="1" flipV="1">
              <a:off x="10759034" y="8215601"/>
              <a:ext cx="14800" cy="218492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直線單箭頭接點 857">
              <a:extLst>
                <a:ext uri="{FF2B5EF4-FFF2-40B4-BE49-F238E27FC236}">
                  <a16:creationId xmlns:a16="http://schemas.microsoft.com/office/drawing/2014/main" id="{2E6B69E9-6893-4AAA-A3DB-71166C9E082F}"/>
                </a:ext>
              </a:extLst>
            </p:cNvPr>
            <p:cNvCxnSpPr/>
            <p:nvPr/>
          </p:nvCxnSpPr>
          <p:spPr>
            <a:xfrm flipH="1" flipV="1">
              <a:off x="12129355" y="8207056"/>
              <a:ext cx="14799" cy="316734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直線單箭頭接點 858">
              <a:extLst>
                <a:ext uri="{FF2B5EF4-FFF2-40B4-BE49-F238E27FC236}">
                  <a16:creationId xmlns:a16="http://schemas.microsoft.com/office/drawing/2014/main" id="{C4AE0A5F-17F9-4DEB-A304-53A967FCBAE8}"/>
                </a:ext>
              </a:extLst>
            </p:cNvPr>
            <p:cNvCxnSpPr>
              <a:cxnSpLocks/>
            </p:cNvCxnSpPr>
            <p:nvPr/>
          </p:nvCxnSpPr>
          <p:spPr>
            <a:xfrm>
              <a:off x="12395548" y="12535382"/>
              <a:ext cx="0" cy="204871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直線單箭頭接點 859">
              <a:extLst>
                <a:ext uri="{FF2B5EF4-FFF2-40B4-BE49-F238E27FC236}">
                  <a16:creationId xmlns:a16="http://schemas.microsoft.com/office/drawing/2014/main" id="{C195C6E5-587A-472B-A9C2-4B9460C748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8623" y="15312390"/>
              <a:ext cx="0" cy="324813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直線單箭頭接點 860">
              <a:extLst>
                <a:ext uri="{FF2B5EF4-FFF2-40B4-BE49-F238E27FC236}">
                  <a16:creationId xmlns:a16="http://schemas.microsoft.com/office/drawing/2014/main" id="{195EB027-D029-4406-BECA-B87025DE01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57675" y="10737742"/>
              <a:ext cx="3904" cy="1343133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直線單箭頭接點 861">
              <a:extLst>
                <a:ext uri="{FF2B5EF4-FFF2-40B4-BE49-F238E27FC236}">
                  <a16:creationId xmlns:a16="http://schemas.microsoft.com/office/drawing/2014/main" id="{6E24B5E9-AE45-4419-AF9E-4766685523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54500" y="12252325"/>
              <a:ext cx="2429" cy="1192707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直線單箭頭接點 862">
              <a:extLst>
                <a:ext uri="{FF2B5EF4-FFF2-40B4-BE49-F238E27FC236}">
                  <a16:creationId xmlns:a16="http://schemas.microsoft.com/office/drawing/2014/main" id="{78051554-D668-4E52-88EB-21496EDFE9DF}"/>
                </a:ext>
              </a:extLst>
            </p:cNvPr>
            <p:cNvCxnSpPr/>
            <p:nvPr/>
          </p:nvCxnSpPr>
          <p:spPr>
            <a:xfrm flipV="1">
              <a:off x="6632500" y="5714089"/>
              <a:ext cx="0" cy="295592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4" name="直線單箭頭接點 863">
              <a:extLst>
                <a:ext uri="{FF2B5EF4-FFF2-40B4-BE49-F238E27FC236}">
                  <a16:creationId xmlns:a16="http://schemas.microsoft.com/office/drawing/2014/main" id="{EE2262E9-AA24-4CF9-93BC-FA33BE6211ED}"/>
                </a:ext>
              </a:extLst>
            </p:cNvPr>
            <p:cNvCxnSpPr/>
            <p:nvPr/>
          </p:nvCxnSpPr>
          <p:spPr>
            <a:xfrm>
              <a:off x="6681373" y="5714090"/>
              <a:ext cx="806965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直線單箭頭接點 864">
              <a:extLst>
                <a:ext uri="{FF2B5EF4-FFF2-40B4-BE49-F238E27FC236}">
                  <a16:creationId xmlns:a16="http://schemas.microsoft.com/office/drawing/2014/main" id="{8957195D-D59E-4D5F-B867-4DE604F934C4}"/>
                </a:ext>
              </a:extLst>
            </p:cNvPr>
            <p:cNvCxnSpPr>
              <a:cxnSpLocks/>
            </p:cNvCxnSpPr>
            <p:nvPr/>
          </p:nvCxnSpPr>
          <p:spPr>
            <a:xfrm>
              <a:off x="6397931" y="4895088"/>
              <a:ext cx="0" cy="31699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直線單箭頭接點 865">
              <a:extLst>
                <a:ext uri="{FF2B5EF4-FFF2-40B4-BE49-F238E27FC236}">
                  <a16:creationId xmlns:a16="http://schemas.microsoft.com/office/drawing/2014/main" id="{9579D138-D87E-4932-8143-35E3AB6D5636}"/>
                </a:ext>
              </a:extLst>
            </p:cNvPr>
            <p:cNvCxnSpPr>
              <a:cxnSpLocks/>
            </p:cNvCxnSpPr>
            <p:nvPr/>
          </p:nvCxnSpPr>
          <p:spPr>
            <a:xfrm>
              <a:off x="7098070" y="4894058"/>
              <a:ext cx="0" cy="33631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直線單箭頭接點 866">
              <a:extLst>
                <a:ext uri="{FF2B5EF4-FFF2-40B4-BE49-F238E27FC236}">
                  <a16:creationId xmlns:a16="http://schemas.microsoft.com/office/drawing/2014/main" id="{BCB8ADAC-CFE7-4F4C-89FA-1D342D9D8EB8}"/>
                </a:ext>
              </a:extLst>
            </p:cNvPr>
            <p:cNvCxnSpPr>
              <a:cxnSpLocks/>
            </p:cNvCxnSpPr>
            <p:nvPr/>
          </p:nvCxnSpPr>
          <p:spPr>
            <a:xfrm>
              <a:off x="8146414" y="4894058"/>
              <a:ext cx="0" cy="33021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8" name="直線單箭頭接點 867">
              <a:extLst>
                <a:ext uri="{FF2B5EF4-FFF2-40B4-BE49-F238E27FC236}">
                  <a16:creationId xmlns:a16="http://schemas.microsoft.com/office/drawing/2014/main" id="{6007D17C-FDDF-4E8E-BD19-36CF14B56653}"/>
                </a:ext>
              </a:extLst>
            </p:cNvPr>
            <p:cNvCxnSpPr>
              <a:cxnSpLocks/>
            </p:cNvCxnSpPr>
            <p:nvPr/>
          </p:nvCxnSpPr>
          <p:spPr>
            <a:xfrm>
              <a:off x="8986030" y="4894058"/>
              <a:ext cx="0" cy="30583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直線單箭頭接點 868">
              <a:extLst>
                <a:ext uri="{FF2B5EF4-FFF2-40B4-BE49-F238E27FC236}">
                  <a16:creationId xmlns:a16="http://schemas.microsoft.com/office/drawing/2014/main" id="{0F9FF312-1C66-4CC4-81FD-274F850C01E0}"/>
                </a:ext>
              </a:extLst>
            </p:cNvPr>
            <p:cNvCxnSpPr>
              <a:cxnSpLocks/>
            </p:cNvCxnSpPr>
            <p:nvPr/>
          </p:nvCxnSpPr>
          <p:spPr>
            <a:xfrm>
              <a:off x="10098611" y="4894058"/>
              <a:ext cx="0" cy="32411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直線單箭頭接點 869">
              <a:extLst>
                <a:ext uri="{FF2B5EF4-FFF2-40B4-BE49-F238E27FC236}">
                  <a16:creationId xmlns:a16="http://schemas.microsoft.com/office/drawing/2014/main" id="{E91FCF6F-19D1-48C4-B5D6-898E07DC8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122481" y="4894058"/>
              <a:ext cx="0" cy="32411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直線單箭頭接點 870">
              <a:extLst>
                <a:ext uri="{FF2B5EF4-FFF2-40B4-BE49-F238E27FC236}">
                  <a16:creationId xmlns:a16="http://schemas.microsoft.com/office/drawing/2014/main" id="{F4CD91A2-3BDC-410C-8F58-072A108ACDB2}"/>
                </a:ext>
              </a:extLst>
            </p:cNvPr>
            <p:cNvCxnSpPr/>
            <p:nvPr/>
          </p:nvCxnSpPr>
          <p:spPr>
            <a:xfrm>
              <a:off x="6596609" y="4015762"/>
              <a:ext cx="87598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2" name="直線單箭頭接點 871">
              <a:extLst>
                <a:ext uri="{FF2B5EF4-FFF2-40B4-BE49-F238E27FC236}">
                  <a16:creationId xmlns:a16="http://schemas.microsoft.com/office/drawing/2014/main" id="{CB6BB245-982C-41F0-9D24-23C1423AFE5F}"/>
                </a:ext>
              </a:extLst>
            </p:cNvPr>
            <p:cNvCxnSpPr/>
            <p:nvPr/>
          </p:nvCxnSpPr>
          <p:spPr>
            <a:xfrm>
              <a:off x="9821624" y="4031528"/>
              <a:ext cx="662418" cy="541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直線單箭頭接點 872">
              <a:extLst>
                <a:ext uri="{FF2B5EF4-FFF2-40B4-BE49-F238E27FC236}">
                  <a16:creationId xmlns:a16="http://schemas.microsoft.com/office/drawing/2014/main" id="{927D52FD-F385-4501-99D7-3AD3A61531DC}"/>
                </a:ext>
              </a:extLst>
            </p:cNvPr>
            <p:cNvCxnSpPr/>
            <p:nvPr/>
          </p:nvCxnSpPr>
          <p:spPr>
            <a:xfrm flipH="1">
              <a:off x="7735109" y="4018171"/>
              <a:ext cx="134379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4" name="直線單箭頭接點 873">
              <a:extLst>
                <a:ext uri="{FF2B5EF4-FFF2-40B4-BE49-F238E27FC236}">
                  <a16:creationId xmlns:a16="http://schemas.microsoft.com/office/drawing/2014/main" id="{6F138E53-1E1F-4771-8C2D-9928050576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0862" y="4040426"/>
              <a:ext cx="191943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5" name="直線單箭頭接點 874">
              <a:extLst>
                <a:ext uri="{FF2B5EF4-FFF2-40B4-BE49-F238E27FC236}">
                  <a16:creationId xmlns:a16="http://schemas.microsoft.com/office/drawing/2014/main" id="{713517CD-4E65-4E85-94E5-2E09730A1E9F}"/>
                </a:ext>
              </a:extLst>
            </p:cNvPr>
            <p:cNvCxnSpPr>
              <a:cxnSpLocks/>
            </p:cNvCxnSpPr>
            <p:nvPr/>
          </p:nvCxnSpPr>
          <p:spPr>
            <a:xfrm>
              <a:off x="14751030" y="5743120"/>
              <a:ext cx="808033" cy="159314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直線單箭頭接點 875">
              <a:extLst>
                <a:ext uri="{FF2B5EF4-FFF2-40B4-BE49-F238E27FC236}">
                  <a16:creationId xmlns:a16="http://schemas.microsoft.com/office/drawing/2014/main" id="{2D91B225-7644-4939-8B3F-12D0D24B3551}"/>
                </a:ext>
              </a:extLst>
            </p:cNvPr>
            <p:cNvCxnSpPr/>
            <p:nvPr/>
          </p:nvCxnSpPr>
          <p:spPr>
            <a:xfrm>
              <a:off x="6632498" y="10503019"/>
              <a:ext cx="22971" cy="441787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直線單箭頭接點 876">
              <a:extLst>
                <a:ext uri="{FF2B5EF4-FFF2-40B4-BE49-F238E27FC236}">
                  <a16:creationId xmlns:a16="http://schemas.microsoft.com/office/drawing/2014/main" id="{CCDCCBA6-8ABC-4BF9-94E1-216F8F1139AB}"/>
                </a:ext>
              </a:extLst>
            </p:cNvPr>
            <p:cNvCxnSpPr/>
            <p:nvPr/>
          </p:nvCxnSpPr>
          <p:spPr>
            <a:xfrm>
              <a:off x="6750650" y="14939448"/>
              <a:ext cx="8025950" cy="2874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8" name="直線單箭頭接點 877">
              <a:extLst>
                <a:ext uri="{FF2B5EF4-FFF2-40B4-BE49-F238E27FC236}">
                  <a16:creationId xmlns:a16="http://schemas.microsoft.com/office/drawing/2014/main" id="{8828B7B8-17E5-4A30-8779-3CE627F3C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51030" y="13688272"/>
              <a:ext cx="781146" cy="117480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9" name="一般五邊形 6">
              <a:extLst>
                <a:ext uri="{FF2B5EF4-FFF2-40B4-BE49-F238E27FC236}">
                  <a16:creationId xmlns:a16="http://schemas.microsoft.com/office/drawing/2014/main" id="{F7E4369C-F415-4A7E-B125-BC8983A6BE27}"/>
                </a:ext>
              </a:extLst>
            </p:cNvPr>
            <p:cNvSpPr/>
            <p:nvPr/>
          </p:nvSpPr>
          <p:spPr>
            <a:xfrm rot="19541365">
              <a:off x="4020666" y="3975870"/>
              <a:ext cx="837616" cy="801406"/>
            </a:xfrm>
            <a:prstGeom prst="pen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80" name="文字方塊 879">
              <a:extLst>
                <a:ext uri="{FF2B5EF4-FFF2-40B4-BE49-F238E27FC236}">
                  <a16:creationId xmlns:a16="http://schemas.microsoft.com/office/drawing/2014/main" id="{C2D1E445-4D2D-4F6E-9128-C955979E79AF}"/>
                </a:ext>
              </a:extLst>
            </p:cNvPr>
            <p:cNvSpPr txBox="1"/>
            <p:nvPr/>
          </p:nvSpPr>
          <p:spPr>
            <a:xfrm>
              <a:off x="4112296" y="4219818"/>
              <a:ext cx="74261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涼亭</a:t>
              </a:r>
            </a:p>
          </p:txBody>
        </p:sp>
        <p:cxnSp>
          <p:nvCxnSpPr>
            <p:cNvPr id="881" name="直線單箭頭接點 880">
              <a:extLst>
                <a:ext uri="{FF2B5EF4-FFF2-40B4-BE49-F238E27FC236}">
                  <a16:creationId xmlns:a16="http://schemas.microsoft.com/office/drawing/2014/main" id="{CD066D40-18FB-42C6-8BD1-3105F821ABB4}"/>
                </a:ext>
              </a:extLst>
            </p:cNvPr>
            <p:cNvCxnSpPr/>
            <p:nvPr/>
          </p:nvCxnSpPr>
          <p:spPr>
            <a:xfrm flipH="1">
              <a:off x="6987693" y="16064481"/>
              <a:ext cx="4279521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2" name="直線單箭頭接點 881">
              <a:extLst>
                <a:ext uri="{FF2B5EF4-FFF2-40B4-BE49-F238E27FC236}">
                  <a16:creationId xmlns:a16="http://schemas.microsoft.com/office/drawing/2014/main" id="{E1E6BD0F-8F47-4F78-87E1-AC8289A44078}"/>
                </a:ext>
              </a:extLst>
            </p:cNvPr>
            <p:cNvCxnSpPr/>
            <p:nvPr/>
          </p:nvCxnSpPr>
          <p:spPr>
            <a:xfrm flipH="1">
              <a:off x="6971892" y="16668959"/>
              <a:ext cx="4279521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3" name="直線接點 882">
              <a:extLst>
                <a:ext uri="{FF2B5EF4-FFF2-40B4-BE49-F238E27FC236}">
                  <a16:creationId xmlns:a16="http://schemas.microsoft.com/office/drawing/2014/main" id="{86EF68AE-FCD1-42F1-A014-B43640149665}"/>
                </a:ext>
              </a:extLst>
            </p:cNvPr>
            <p:cNvCxnSpPr>
              <a:cxnSpLocks/>
            </p:cNvCxnSpPr>
            <p:nvPr/>
          </p:nvCxnSpPr>
          <p:spPr>
            <a:xfrm>
              <a:off x="9034463" y="9450217"/>
              <a:ext cx="23328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4" name="直線接點 883">
              <a:extLst>
                <a:ext uri="{FF2B5EF4-FFF2-40B4-BE49-F238E27FC236}">
                  <a16:creationId xmlns:a16="http://schemas.microsoft.com/office/drawing/2014/main" id="{1D14E1E4-71E9-4203-A16C-D9E719450289}"/>
                </a:ext>
              </a:extLst>
            </p:cNvPr>
            <p:cNvCxnSpPr/>
            <p:nvPr/>
          </p:nvCxnSpPr>
          <p:spPr>
            <a:xfrm>
              <a:off x="9026053" y="10761389"/>
              <a:ext cx="3555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5" name="文字方塊 884">
              <a:extLst>
                <a:ext uri="{FF2B5EF4-FFF2-40B4-BE49-F238E27FC236}">
                  <a16:creationId xmlns:a16="http://schemas.microsoft.com/office/drawing/2014/main" id="{FD7175C7-3654-467F-9831-51B693687C38}"/>
                </a:ext>
              </a:extLst>
            </p:cNvPr>
            <p:cNvSpPr txBox="1"/>
            <p:nvPr/>
          </p:nvSpPr>
          <p:spPr>
            <a:xfrm>
              <a:off x="9415206" y="3650377"/>
              <a:ext cx="306898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86" name="文字方塊 885">
              <a:extLst>
                <a:ext uri="{FF2B5EF4-FFF2-40B4-BE49-F238E27FC236}">
                  <a16:creationId xmlns:a16="http://schemas.microsoft.com/office/drawing/2014/main" id="{56F0CA46-13F0-429F-84DC-C377C954C4E5}"/>
                </a:ext>
              </a:extLst>
            </p:cNvPr>
            <p:cNvSpPr txBox="1"/>
            <p:nvPr/>
          </p:nvSpPr>
          <p:spPr>
            <a:xfrm>
              <a:off x="9415206" y="4523718"/>
              <a:ext cx="306898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87" name="直線接點 886">
              <a:extLst>
                <a:ext uri="{FF2B5EF4-FFF2-40B4-BE49-F238E27FC236}">
                  <a16:creationId xmlns:a16="http://schemas.microsoft.com/office/drawing/2014/main" id="{89874FA0-58F6-465A-AD89-A0A33259318E}"/>
                </a:ext>
              </a:extLst>
            </p:cNvPr>
            <p:cNvCxnSpPr/>
            <p:nvPr/>
          </p:nvCxnSpPr>
          <p:spPr>
            <a:xfrm>
              <a:off x="11604677" y="15314053"/>
              <a:ext cx="0" cy="16639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88" name="圖片 887">
              <a:extLst>
                <a:ext uri="{FF2B5EF4-FFF2-40B4-BE49-F238E27FC236}">
                  <a16:creationId xmlns:a16="http://schemas.microsoft.com/office/drawing/2014/main" id="{F2D296A4-E8A6-43BD-91CC-53F6842FC3ED}"/>
                </a:ext>
              </a:extLst>
            </p:cNvPr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96807" y="12609771"/>
              <a:ext cx="661294" cy="6888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9" name="圖片 888">
              <a:extLst>
                <a:ext uri="{FF2B5EF4-FFF2-40B4-BE49-F238E27FC236}">
                  <a16:creationId xmlns:a16="http://schemas.microsoft.com/office/drawing/2014/main" id="{D349B1F7-2AF3-468D-A0F2-56F3377B6E6B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12900" y="13351564"/>
              <a:ext cx="629108" cy="71033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0" name="矩形 889">
              <a:extLst>
                <a:ext uri="{FF2B5EF4-FFF2-40B4-BE49-F238E27FC236}">
                  <a16:creationId xmlns:a16="http://schemas.microsoft.com/office/drawing/2014/main" id="{E3289E52-8027-4B7A-8472-FBF3E0289532}"/>
                </a:ext>
              </a:extLst>
            </p:cNvPr>
            <p:cNvSpPr/>
            <p:nvPr/>
          </p:nvSpPr>
          <p:spPr>
            <a:xfrm>
              <a:off x="12745581" y="17278836"/>
              <a:ext cx="600518" cy="863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91" name="文字方塊 890">
              <a:extLst>
                <a:ext uri="{FF2B5EF4-FFF2-40B4-BE49-F238E27FC236}">
                  <a16:creationId xmlns:a16="http://schemas.microsoft.com/office/drawing/2014/main" id="{34E5897D-C22E-4C98-A923-3C8C0CC0311D}"/>
                </a:ext>
              </a:extLst>
            </p:cNvPr>
            <p:cNvSpPr txBox="1"/>
            <p:nvPr/>
          </p:nvSpPr>
          <p:spPr>
            <a:xfrm>
              <a:off x="12676404" y="17060012"/>
              <a:ext cx="716155" cy="110765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71992" tIns="71992" rIns="71992" bIns="71992" rtlCol="0">
              <a:spAutoFit/>
            </a:bodyPr>
            <a:lstStyle/>
            <a:p>
              <a:pPr algn="ctr"/>
              <a:r>
                <a:rPr lang="zh-TW" altLang="en-US" sz="44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側門</a:t>
              </a:r>
            </a:p>
          </p:txBody>
        </p:sp>
        <p:cxnSp>
          <p:nvCxnSpPr>
            <p:cNvPr id="892" name="直線單箭頭接點 891">
              <a:extLst>
                <a:ext uri="{FF2B5EF4-FFF2-40B4-BE49-F238E27FC236}">
                  <a16:creationId xmlns:a16="http://schemas.microsoft.com/office/drawing/2014/main" id="{864A8EB5-FFED-4D05-AE05-66BD854EA438}"/>
                </a:ext>
              </a:extLst>
            </p:cNvPr>
            <p:cNvCxnSpPr>
              <a:cxnSpLocks/>
            </p:cNvCxnSpPr>
            <p:nvPr/>
          </p:nvCxnSpPr>
          <p:spPr>
            <a:xfrm>
              <a:off x="11949476" y="4706112"/>
              <a:ext cx="0" cy="515896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3" name="直線單箭頭接點 892">
              <a:extLst>
                <a:ext uri="{FF2B5EF4-FFF2-40B4-BE49-F238E27FC236}">
                  <a16:creationId xmlns:a16="http://schemas.microsoft.com/office/drawing/2014/main" id="{FE5825D1-B9BF-4ECC-A370-7D65C874E730}"/>
                </a:ext>
              </a:extLst>
            </p:cNvPr>
            <p:cNvCxnSpPr>
              <a:cxnSpLocks/>
            </p:cNvCxnSpPr>
            <p:nvPr/>
          </p:nvCxnSpPr>
          <p:spPr>
            <a:xfrm>
              <a:off x="12798592" y="4695193"/>
              <a:ext cx="0" cy="519925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4" name="文字方塊 893">
              <a:extLst>
                <a:ext uri="{FF2B5EF4-FFF2-40B4-BE49-F238E27FC236}">
                  <a16:creationId xmlns:a16="http://schemas.microsoft.com/office/drawing/2014/main" id="{72F06911-DCF3-467C-97D1-8307141D5584}"/>
                </a:ext>
              </a:extLst>
            </p:cNvPr>
            <p:cNvSpPr txBox="1"/>
            <p:nvPr/>
          </p:nvSpPr>
          <p:spPr>
            <a:xfrm>
              <a:off x="4731861" y="11350379"/>
              <a:ext cx="818397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總務處</a:t>
              </a:r>
            </a:p>
          </p:txBody>
        </p:sp>
        <p:sp>
          <p:nvSpPr>
            <p:cNvPr id="895" name="文字方塊 894">
              <a:extLst>
                <a:ext uri="{FF2B5EF4-FFF2-40B4-BE49-F238E27FC236}">
                  <a16:creationId xmlns:a16="http://schemas.microsoft.com/office/drawing/2014/main" id="{81194335-9278-4478-AEE5-51412F4F92A1}"/>
                </a:ext>
              </a:extLst>
            </p:cNvPr>
            <p:cNvSpPr txBox="1"/>
            <p:nvPr/>
          </p:nvSpPr>
          <p:spPr>
            <a:xfrm>
              <a:off x="4651088" y="13383491"/>
              <a:ext cx="818397" cy="340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教務處</a:t>
              </a:r>
            </a:p>
          </p:txBody>
        </p:sp>
        <p:pic>
          <p:nvPicPr>
            <p:cNvPr id="896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5C4DD26F-DA49-4493-85AE-FC8A10378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821" y="13127525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7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1DA75A3C-21EA-4C91-B32E-B4EF2BF5BA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7718" y="6302537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8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8BC54655-6F5F-44CA-8295-2BD0CB14A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3086" y="8325937"/>
              <a:ext cx="216000" cy="34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9" name="文字方塊 898">
              <a:extLst>
                <a:ext uri="{FF2B5EF4-FFF2-40B4-BE49-F238E27FC236}">
                  <a16:creationId xmlns:a16="http://schemas.microsoft.com/office/drawing/2014/main" id="{709516E8-4237-46F0-8D99-DBCDA602A961}"/>
                </a:ext>
              </a:extLst>
            </p:cNvPr>
            <p:cNvSpPr txBox="1"/>
            <p:nvPr/>
          </p:nvSpPr>
          <p:spPr>
            <a:xfrm>
              <a:off x="8882912" y="15446863"/>
              <a:ext cx="1045729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校史室</a:t>
              </a:r>
            </a:p>
          </p:txBody>
        </p:sp>
        <p:pic>
          <p:nvPicPr>
            <p:cNvPr id="901" name="圖片 900">
              <a:extLst>
                <a:ext uri="{FF2B5EF4-FFF2-40B4-BE49-F238E27FC236}">
                  <a16:creationId xmlns:a16="http://schemas.microsoft.com/office/drawing/2014/main" id="{2A54137A-08D7-48AE-A947-26F6338E6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471542" y="10068422"/>
              <a:ext cx="861959" cy="802017"/>
            </a:xfrm>
            <a:prstGeom prst="rect">
              <a:avLst/>
            </a:prstGeom>
          </p:spPr>
        </p:pic>
        <p:pic>
          <p:nvPicPr>
            <p:cNvPr id="902" name="圖片 901">
              <a:extLst>
                <a:ext uri="{FF2B5EF4-FFF2-40B4-BE49-F238E27FC236}">
                  <a16:creationId xmlns:a16="http://schemas.microsoft.com/office/drawing/2014/main" id="{AAE7EA52-AFA5-4A9E-AEA3-19F4E8768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388378" y="6525670"/>
              <a:ext cx="370617" cy="378030"/>
            </a:xfrm>
            <a:prstGeom prst="rect">
              <a:avLst/>
            </a:prstGeom>
          </p:spPr>
        </p:pic>
        <p:sp>
          <p:nvSpPr>
            <p:cNvPr id="903" name="文字方塊 902">
              <a:extLst>
                <a:ext uri="{FF2B5EF4-FFF2-40B4-BE49-F238E27FC236}">
                  <a16:creationId xmlns:a16="http://schemas.microsoft.com/office/drawing/2014/main" id="{106A7E25-8E85-40CD-8309-48E32CAEA8EF}"/>
                </a:ext>
              </a:extLst>
            </p:cNvPr>
            <p:cNvSpPr txBox="1"/>
            <p:nvPr/>
          </p:nvSpPr>
          <p:spPr>
            <a:xfrm>
              <a:off x="5204410" y="3755580"/>
              <a:ext cx="512919" cy="12957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</a:p>
            <a:p>
              <a:endPara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04" name="文字方塊 903">
              <a:extLst>
                <a:ext uri="{FF2B5EF4-FFF2-40B4-BE49-F238E27FC236}">
                  <a16:creationId xmlns:a16="http://schemas.microsoft.com/office/drawing/2014/main" id="{E0DA29A9-B720-43A7-9D22-F944206D90E4}"/>
                </a:ext>
              </a:extLst>
            </p:cNvPr>
            <p:cNvSpPr txBox="1"/>
            <p:nvPr/>
          </p:nvSpPr>
          <p:spPr>
            <a:xfrm>
              <a:off x="3972153" y="5239442"/>
              <a:ext cx="1400935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r>
                <a:rPr lang="zh-TW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1F</a:t>
              </a:r>
            </a:p>
          </p:txBody>
        </p:sp>
        <p:sp>
          <p:nvSpPr>
            <p:cNvPr id="905" name="文字方塊 904">
              <a:extLst>
                <a:ext uri="{FF2B5EF4-FFF2-40B4-BE49-F238E27FC236}">
                  <a16:creationId xmlns:a16="http://schemas.microsoft.com/office/drawing/2014/main" id="{73B13461-CEF3-4523-BB83-3EAA6A4A8B20}"/>
                </a:ext>
              </a:extLst>
            </p:cNvPr>
            <p:cNvSpPr txBox="1"/>
            <p:nvPr/>
          </p:nvSpPr>
          <p:spPr>
            <a:xfrm>
              <a:off x="3972153" y="9829377"/>
              <a:ext cx="1400935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r>
                <a:rPr lang="zh-TW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1F</a:t>
              </a:r>
            </a:p>
          </p:txBody>
        </p:sp>
        <p:sp>
          <p:nvSpPr>
            <p:cNvPr id="906" name="文字方塊 905">
              <a:extLst>
                <a:ext uri="{FF2B5EF4-FFF2-40B4-BE49-F238E27FC236}">
                  <a16:creationId xmlns:a16="http://schemas.microsoft.com/office/drawing/2014/main" id="{3C0071C1-0FFA-4DCD-B62D-EFCC83E58585}"/>
                </a:ext>
              </a:extLst>
            </p:cNvPr>
            <p:cNvSpPr txBox="1"/>
            <p:nvPr/>
          </p:nvSpPr>
          <p:spPr>
            <a:xfrm>
              <a:off x="12013232" y="15223439"/>
              <a:ext cx="512919" cy="1834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  <a:p>
              <a:pPr>
                <a:lnSpc>
                  <a:spcPct val="150000"/>
                </a:lnSpc>
              </a:pP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</a:p>
            <a:p>
              <a:pPr>
                <a:lnSpc>
                  <a:spcPct val="150000"/>
                </a:lnSpc>
              </a:pP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3F</a:t>
              </a:r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07" name="文字方塊 906">
              <a:extLst>
                <a:ext uri="{FF2B5EF4-FFF2-40B4-BE49-F238E27FC236}">
                  <a16:creationId xmlns:a16="http://schemas.microsoft.com/office/drawing/2014/main" id="{EFFD2FBE-DB85-4666-8C46-1C2F61695A83}"/>
                </a:ext>
              </a:extLst>
            </p:cNvPr>
            <p:cNvSpPr txBox="1"/>
            <p:nvPr/>
          </p:nvSpPr>
          <p:spPr>
            <a:xfrm>
              <a:off x="8296056" y="5831475"/>
              <a:ext cx="3719252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       1F</a:t>
              </a:r>
              <a:r>
                <a:rPr lang="zh-TW" altLang="en-US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2F         3F</a:t>
              </a:r>
            </a:p>
          </p:txBody>
        </p:sp>
        <p:cxnSp>
          <p:nvCxnSpPr>
            <p:cNvPr id="908" name="直線接點 907">
              <a:extLst>
                <a:ext uri="{FF2B5EF4-FFF2-40B4-BE49-F238E27FC236}">
                  <a16:creationId xmlns:a16="http://schemas.microsoft.com/office/drawing/2014/main" id="{D49CC212-D064-496F-B073-12F86ECD0333}"/>
                </a:ext>
              </a:extLst>
            </p:cNvPr>
            <p:cNvCxnSpPr/>
            <p:nvPr/>
          </p:nvCxnSpPr>
          <p:spPr>
            <a:xfrm flipV="1">
              <a:off x="12368733" y="4357254"/>
              <a:ext cx="0" cy="8864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9" name="文字方塊 908">
              <a:extLst>
                <a:ext uri="{FF2B5EF4-FFF2-40B4-BE49-F238E27FC236}">
                  <a16:creationId xmlns:a16="http://schemas.microsoft.com/office/drawing/2014/main" id="{CF597D72-7494-49A5-86CE-21E0FF18E096}"/>
                </a:ext>
              </a:extLst>
            </p:cNvPr>
            <p:cNvSpPr txBox="1"/>
            <p:nvPr/>
          </p:nvSpPr>
          <p:spPr>
            <a:xfrm>
              <a:off x="11500204" y="4310801"/>
              <a:ext cx="367043" cy="8946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特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班</a:t>
              </a:r>
            </a:p>
          </p:txBody>
        </p:sp>
        <p:sp>
          <p:nvSpPr>
            <p:cNvPr id="910" name="矩形 909">
              <a:extLst>
                <a:ext uri="{FF2B5EF4-FFF2-40B4-BE49-F238E27FC236}">
                  <a16:creationId xmlns:a16="http://schemas.microsoft.com/office/drawing/2014/main" id="{1543E62F-CC02-4B40-803D-A8D3EB0A2F8F}"/>
                </a:ext>
              </a:extLst>
            </p:cNvPr>
            <p:cNvSpPr/>
            <p:nvPr/>
          </p:nvSpPr>
          <p:spPr>
            <a:xfrm>
              <a:off x="8130500" y="6286123"/>
              <a:ext cx="895279" cy="806628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11" name="直線接點 910">
              <a:extLst>
                <a:ext uri="{FF2B5EF4-FFF2-40B4-BE49-F238E27FC236}">
                  <a16:creationId xmlns:a16="http://schemas.microsoft.com/office/drawing/2014/main" id="{94166A33-A2E6-4D3C-AA3F-8D3FC0609231}"/>
                </a:ext>
              </a:extLst>
            </p:cNvPr>
            <p:cNvCxnSpPr/>
            <p:nvPr/>
          </p:nvCxnSpPr>
          <p:spPr>
            <a:xfrm rot="5400000">
              <a:off x="8710927" y="8176948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2" name="直線接點 911">
              <a:extLst>
                <a:ext uri="{FF2B5EF4-FFF2-40B4-BE49-F238E27FC236}">
                  <a16:creationId xmlns:a16="http://schemas.microsoft.com/office/drawing/2014/main" id="{9443D2E5-672C-482C-AE89-13003C40B1C8}"/>
                </a:ext>
              </a:extLst>
            </p:cNvPr>
            <p:cNvCxnSpPr/>
            <p:nvPr/>
          </p:nvCxnSpPr>
          <p:spPr>
            <a:xfrm rot="5400000">
              <a:off x="8482327" y="8176948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3" name="直線接點 912">
              <a:extLst>
                <a:ext uri="{FF2B5EF4-FFF2-40B4-BE49-F238E27FC236}">
                  <a16:creationId xmlns:a16="http://schemas.microsoft.com/office/drawing/2014/main" id="{357F8CF6-9DAE-453C-8A15-06D65C965FEE}"/>
                </a:ext>
              </a:extLst>
            </p:cNvPr>
            <p:cNvCxnSpPr/>
            <p:nvPr/>
          </p:nvCxnSpPr>
          <p:spPr>
            <a:xfrm rot="5400000">
              <a:off x="8272777" y="8176948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4" name="直線接點 913">
              <a:extLst>
                <a:ext uri="{FF2B5EF4-FFF2-40B4-BE49-F238E27FC236}">
                  <a16:creationId xmlns:a16="http://schemas.microsoft.com/office/drawing/2014/main" id="{5B2ECDFA-9652-4EE7-B3FA-057D8F3FE0EA}"/>
                </a:ext>
              </a:extLst>
            </p:cNvPr>
            <p:cNvCxnSpPr/>
            <p:nvPr/>
          </p:nvCxnSpPr>
          <p:spPr>
            <a:xfrm rot="5400000">
              <a:off x="8656860" y="12257554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5" name="直線接點 914">
              <a:extLst>
                <a:ext uri="{FF2B5EF4-FFF2-40B4-BE49-F238E27FC236}">
                  <a16:creationId xmlns:a16="http://schemas.microsoft.com/office/drawing/2014/main" id="{18005450-7349-4027-869E-8868585F0411}"/>
                </a:ext>
              </a:extLst>
            </p:cNvPr>
            <p:cNvCxnSpPr/>
            <p:nvPr/>
          </p:nvCxnSpPr>
          <p:spPr>
            <a:xfrm rot="5400000">
              <a:off x="8390160" y="12257554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6" name="直線接點 915">
              <a:extLst>
                <a:ext uri="{FF2B5EF4-FFF2-40B4-BE49-F238E27FC236}">
                  <a16:creationId xmlns:a16="http://schemas.microsoft.com/office/drawing/2014/main" id="{9B6C188E-5F50-4D14-85E9-421EA3A29E47}"/>
                </a:ext>
              </a:extLst>
            </p:cNvPr>
            <p:cNvCxnSpPr/>
            <p:nvPr/>
          </p:nvCxnSpPr>
          <p:spPr>
            <a:xfrm rot="5400000">
              <a:off x="8180610" y="12257554"/>
              <a:ext cx="2829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7" name="文字方塊 916">
              <a:extLst>
                <a:ext uri="{FF2B5EF4-FFF2-40B4-BE49-F238E27FC236}">
                  <a16:creationId xmlns:a16="http://schemas.microsoft.com/office/drawing/2014/main" id="{4581A19C-9204-4D49-845F-D9FB5EBC2145}"/>
                </a:ext>
              </a:extLst>
            </p:cNvPr>
            <p:cNvSpPr txBox="1"/>
            <p:nvPr/>
          </p:nvSpPr>
          <p:spPr>
            <a:xfrm>
              <a:off x="8211316" y="6235190"/>
              <a:ext cx="439509" cy="1886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美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術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室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18" name="文字方塊 917">
              <a:extLst>
                <a:ext uri="{FF2B5EF4-FFF2-40B4-BE49-F238E27FC236}">
                  <a16:creationId xmlns:a16="http://schemas.microsoft.com/office/drawing/2014/main" id="{09DCDADC-BE46-4C8F-8537-6D7B32F8FE29}"/>
                </a:ext>
              </a:extLst>
            </p:cNvPr>
            <p:cNvSpPr txBox="1"/>
            <p:nvPr/>
          </p:nvSpPr>
          <p:spPr>
            <a:xfrm>
              <a:off x="8211316" y="9340209"/>
              <a:ext cx="439509" cy="11593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禮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堂</a:t>
              </a:r>
              <a:endPara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19" name="文字方塊 918">
              <a:extLst>
                <a:ext uri="{FF2B5EF4-FFF2-40B4-BE49-F238E27FC236}">
                  <a16:creationId xmlns:a16="http://schemas.microsoft.com/office/drawing/2014/main" id="{DD8CD253-D69A-4C15-B31B-AD307AFB1DF2}"/>
                </a:ext>
              </a:extLst>
            </p:cNvPr>
            <p:cNvSpPr txBox="1"/>
            <p:nvPr/>
          </p:nvSpPr>
          <p:spPr>
            <a:xfrm>
              <a:off x="8211316" y="13087418"/>
              <a:ext cx="367043" cy="1169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具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室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21" name="直線單箭頭接點 920">
              <a:extLst>
                <a:ext uri="{FF2B5EF4-FFF2-40B4-BE49-F238E27FC236}">
                  <a16:creationId xmlns:a16="http://schemas.microsoft.com/office/drawing/2014/main" id="{BC8D67B1-C363-4479-839F-9B39C8C11529}"/>
                </a:ext>
              </a:extLst>
            </p:cNvPr>
            <p:cNvCxnSpPr/>
            <p:nvPr/>
          </p:nvCxnSpPr>
          <p:spPr>
            <a:xfrm>
              <a:off x="8734950" y="7214077"/>
              <a:ext cx="1" cy="734963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" name="直線單箭頭接點 921">
              <a:extLst>
                <a:ext uri="{FF2B5EF4-FFF2-40B4-BE49-F238E27FC236}">
                  <a16:creationId xmlns:a16="http://schemas.microsoft.com/office/drawing/2014/main" id="{8D303477-96A0-4554-BD27-20CD5EC9D844}"/>
                </a:ext>
              </a:extLst>
            </p:cNvPr>
            <p:cNvCxnSpPr/>
            <p:nvPr/>
          </p:nvCxnSpPr>
          <p:spPr>
            <a:xfrm>
              <a:off x="8702803" y="11234100"/>
              <a:ext cx="1" cy="734963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3" name="直線單箭頭接點 922">
              <a:extLst>
                <a:ext uri="{FF2B5EF4-FFF2-40B4-BE49-F238E27FC236}">
                  <a16:creationId xmlns:a16="http://schemas.microsoft.com/office/drawing/2014/main" id="{6A702CB8-364D-4F01-A3EE-D63698BABE5A}"/>
                </a:ext>
              </a:extLst>
            </p:cNvPr>
            <p:cNvCxnSpPr/>
            <p:nvPr/>
          </p:nvCxnSpPr>
          <p:spPr>
            <a:xfrm flipV="1">
              <a:off x="8715521" y="12495396"/>
              <a:ext cx="0" cy="136800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4" name="直線單箭頭接點 923">
              <a:extLst>
                <a:ext uri="{FF2B5EF4-FFF2-40B4-BE49-F238E27FC236}">
                  <a16:creationId xmlns:a16="http://schemas.microsoft.com/office/drawing/2014/main" id="{E822F0A0-CD16-447C-9105-BD281368BC75}"/>
                </a:ext>
              </a:extLst>
            </p:cNvPr>
            <p:cNvCxnSpPr/>
            <p:nvPr/>
          </p:nvCxnSpPr>
          <p:spPr>
            <a:xfrm flipV="1">
              <a:off x="8721579" y="8420880"/>
              <a:ext cx="0" cy="64807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5" name="矩形 924">
              <a:extLst>
                <a:ext uri="{FF2B5EF4-FFF2-40B4-BE49-F238E27FC236}">
                  <a16:creationId xmlns:a16="http://schemas.microsoft.com/office/drawing/2014/main" id="{EF585599-1923-4102-A546-CDA7CA178501}"/>
                </a:ext>
              </a:extLst>
            </p:cNvPr>
            <p:cNvSpPr/>
            <p:nvPr/>
          </p:nvSpPr>
          <p:spPr>
            <a:xfrm>
              <a:off x="5771366" y="5256517"/>
              <a:ext cx="260785" cy="32913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26" name="文字方塊 925">
              <a:extLst>
                <a:ext uri="{FF2B5EF4-FFF2-40B4-BE49-F238E27FC236}">
                  <a16:creationId xmlns:a16="http://schemas.microsoft.com/office/drawing/2014/main" id="{508A9C6B-B4C0-49BD-8EB5-6CC5EEB9A875}"/>
                </a:ext>
              </a:extLst>
            </p:cNvPr>
            <p:cNvSpPr txBox="1"/>
            <p:nvPr/>
          </p:nvSpPr>
          <p:spPr>
            <a:xfrm>
              <a:off x="5749863" y="5213199"/>
              <a:ext cx="306898" cy="477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梯</a:t>
              </a:r>
              <a:endPara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27" name="文字方塊 926">
              <a:extLst>
                <a:ext uri="{FF2B5EF4-FFF2-40B4-BE49-F238E27FC236}">
                  <a16:creationId xmlns:a16="http://schemas.microsoft.com/office/drawing/2014/main" id="{1E3E4C48-F921-4EB2-BD9A-518FF4E154F1}"/>
                </a:ext>
              </a:extLst>
            </p:cNvPr>
            <p:cNvSpPr txBox="1"/>
            <p:nvPr/>
          </p:nvSpPr>
          <p:spPr>
            <a:xfrm>
              <a:off x="9123866" y="1698063"/>
              <a:ext cx="2087835" cy="679376"/>
            </a:xfrm>
            <a:prstGeom prst="rect">
              <a:avLst/>
            </a:prstGeom>
            <a:noFill/>
          </p:spPr>
          <p:txBody>
            <a:bodyPr wrap="square" lIns="179364" tIns="89683" rIns="179364" bIns="89683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4800" dirty="0"/>
                <a:t>XX</a:t>
              </a:r>
              <a:r>
                <a:rPr lang="zh-TW" altLang="en-US" sz="4800" dirty="0"/>
                <a:t>路</a:t>
              </a:r>
            </a:p>
          </p:txBody>
        </p:sp>
        <p:sp>
          <p:nvSpPr>
            <p:cNvPr id="928" name="文字方塊 927">
              <a:extLst>
                <a:ext uri="{FF2B5EF4-FFF2-40B4-BE49-F238E27FC236}">
                  <a16:creationId xmlns:a16="http://schemas.microsoft.com/office/drawing/2014/main" id="{9F68A592-2A48-4467-8136-C129BE91936D}"/>
                </a:ext>
              </a:extLst>
            </p:cNvPr>
            <p:cNvSpPr txBox="1"/>
            <p:nvPr/>
          </p:nvSpPr>
          <p:spPr>
            <a:xfrm>
              <a:off x="9123866" y="17854916"/>
              <a:ext cx="2087835" cy="679376"/>
            </a:xfrm>
            <a:prstGeom prst="rect">
              <a:avLst/>
            </a:prstGeom>
            <a:noFill/>
          </p:spPr>
          <p:txBody>
            <a:bodyPr wrap="square" lIns="179364" tIns="89683" rIns="179364" bIns="89683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4800" dirty="0"/>
                <a:t>XX</a:t>
              </a:r>
              <a:r>
                <a:rPr lang="zh-TW" altLang="en-US" sz="4800" dirty="0"/>
                <a:t>路</a:t>
              </a:r>
            </a:p>
          </p:txBody>
        </p:sp>
        <p:sp>
          <p:nvSpPr>
            <p:cNvPr id="929" name="文字方塊 928">
              <a:extLst>
                <a:ext uri="{FF2B5EF4-FFF2-40B4-BE49-F238E27FC236}">
                  <a16:creationId xmlns:a16="http://schemas.microsoft.com/office/drawing/2014/main" id="{B32573EE-0BA9-4BB8-941C-15CEB24E9D83}"/>
                </a:ext>
              </a:extLst>
            </p:cNvPr>
            <p:cNvSpPr txBox="1"/>
            <p:nvPr/>
          </p:nvSpPr>
          <p:spPr>
            <a:xfrm>
              <a:off x="585438" y="7674702"/>
              <a:ext cx="813152" cy="3719969"/>
            </a:xfrm>
            <a:prstGeom prst="rect">
              <a:avLst/>
            </a:prstGeom>
            <a:noFill/>
          </p:spPr>
          <p:txBody>
            <a:bodyPr vert="eaVert" wrap="square" lIns="179364" tIns="89683" rIns="179364" bIns="89683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4800" dirty="0"/>
                <a:t>XX</a:t>
              </a:r>
              <a:r>
                <a:rPr lang="zh-TW" altLang="en-US" sz="4800" dirty="0"/>
                <a:t>工廠</a:t>
              </a:r>
            </a:p>
          </p:txBody>
        </p:sp>
        <p:sp>
          <p:nvSpPr>
            <p:cNvPr id="930" name="文字方塊 929">
              <a:extLst>
                <a:ext uri="{FF2B5EF4-FFF2-40B4-BE49-F238E27FC236}">
                  <a16:creationId xmlns:a16="http://schemas.microsoft.com/office/drawing/2014/main" id="{24C6C692-C2DC-4D7E-8284-5DDB5964ED8B}"/>
                </a:ext>
              </a:extLst>
            </p:cNvPr>
            <p:cNvSpPr txBox="1"/>
            <p:nvPr/>
          </p:nvSpPr>
          <p:spPr>
            <a:xfrm>
              <a:off x="22103402" y="7857583"/>
              <a:ext cx="813152" cy="2611848"/>
            </a:xfrm>
            <a:prstGeom prst="rect">
              <a:avLst/>
            </a:prstGeom>
            <a:noFill/>
          </p:spPr>
          <p:txBody>
            <a:bodyPr vert="eaVert" wrap="square" lIns="179364" tIns="89683" rIns="179364" bIns="89683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4800" dirty="0"/>
                <a:t>XX</a:t>
              </a:r>
              <a:r>
                <a:rPr lang="zh-TW" altLang="en-US" sz="4800" dirty="0"/>
                <a:t>路</a:t>
              </a:r>
            </a:p>
          </p:txBody>
        </p:sp>
        <p:cxnSp>
          <p:nvCxnSpPr>
            <p:cNvPr id="931" name="直線單箭頭接點 930">
              <a:extLst>
                <a:ext uri="{FF2B5EF4-FFF2-40B4-BE49-F238E27FC236}">
                  <a16:creationId xmlns:a16="http://schemas.microsoft.com/office/drawing/2014/main" id="{63823EF5-A58B-4EAD-9BB9-35391E6CAD86}"/>
                </a:ext>
              </a:extLst>
            </p:cNvPr>
            <p:cNvCxnSpPr>
              <a:cxnSpLocks/>
            </p:cNvCxnSpPr>
            <p:nvPr/>
          </p:nvCxnSpPr>
          <p:spPr>
            <a:xfrm>
              <a:off x="8920945" y="9905790"/>
              <a:ext cx="805" cy="497226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32" name="圖片 931" descr="http://johnwell.com.tw/files/products/20078817732_SD-19.gif">
              <a:extLst>
                <a:ext uri="{FF2B5EF4-FFF2-40B4-BE49-F238E27FC236}">
                  <a16:creationId xmlns:a16="http://schemas.microsoft.com/office/drawing/2014/main" id="{87A0CB3C-4ED8-4379-8DFB-DB9C28AC89B7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11157866" y="10666643"/>
              <a:ext cx="646390" cy="210316"/>
            </a:xfrm>
            <a:prstGeom prst="rect">
              <a:avLst/>
            </a:prstGeom>
            <a:noFill/>
          </p:spPr>
        </p:pic>
        <p:cxnSp>
          <p:nvCxnSpPr>
            <p:cNvPr id="933" name="直線單箭頭接點 932">
              <a:extLst>
                <a:ext uri="{FF2B5EF4-FFF2-40B4-BE49-F238E27FC236}">
                  <a16:creationId xmlns:a16="http://schemas.microsoft.com/office/drawing/2014/main" id="{81EB2A6A-8A91-4F48-A78C-BEFDC7AF25D1}"/>
                </a:ext>
              </a:extLst>
            </p:cNvPr>
            <p:cNvCxnSpPr/>
            <p:nvPr/>
          </p:nvCxnSpPr>
          <p:spPr>
            <a:xfrm flipV="1">
              <a:off x="8921430" y="5868725"/>
              <a:ext cx="0" cy="28800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4" name="直線單箭頭接點 933">
              <a:extLst>
                <a:ext uri="{FF2B5EF4-FFF2-40B4-BE49-F238E27FC236}">
                  <a16:creationId xmlns:a16="http://schemas.microsoft.com/office/drawing/2014/main" id="{59CC1826-77EF-4BA1-9BB6-6E47DE85B6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793048" y="5640995"/>
              <a:ext cx="1001920" cy="161132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5" name="直線單箭頭接點 934">
              <a:extLst>
                <a:ext uri="{FF2B5EF4-FFF2-40B4-BE49-F238E27FC236}">
                  <a16:creationId xmlns:a16="http://schemas.microsoft.com/office/drawing/2014/main" id="{25B5FF62-C378-4CBA-A79B-F1263511F3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714721" y="12283440"/>
              <a:ext cx="649329" cy="53728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6" name="直線單箭頭接點 935">
              <a:extLst>
                <a:ext uri="{FF2B5EF4-FFF2-40B4-BE49-F238E27FC236}">
                  <a16:creationId xmlns:a16="http://schemas.microsoft.com/office/drawing/2014/main" id="{5D7BAE73-71D5-4464-998A-7A62DDA802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2496" y="8162948"/>
              <a:ext cx="350494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7" name="直線單箭頭接點 936">
              <a:extLst>
                <a:ext uri="{FF2B5EF4-FFF2-40B4-BE49-F238E27FC236}">
                  <a16:creationId xmlns:a16="http://schemas.microsoft.com/office/drawing/2014/main" id="{B9006002-9DC7-4E6A-87D9-35CADC9174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2496" y="12239542"/>
              <a:ext cx="225526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38" name="圖片 937" descr="http://johnwell.com.tw/files/products/20078817732_SD-19.gif">
              <a:extLst>
                <a:ext uri="{FF2B5EF4-FFF2-40B4-BE49-F238E27FC236}">
                  <a16:creationId xmlns:a16="http://schemas.microsoft.com/office/drawing/2014/main" id="{FBB4266A-230B-4EDE-9EB1-ED284AC1E905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784897" y="4136861"/>
              <a:ext cx="646390" cy="210316"/>
            </a:xfrm>
            <a:prstGeom prst="rect">
              <a:avLst/>
            </a:prstGeom>
            <a:noFill/>
          </p:spPr>
        </p:pic>
        <p:cxnSp>
          <p:nvCxnSpPr>
            <p:cNvPr id="939" name="直線接點 938">
              <a:extLst>
                <a:ext uri="{FF2B5EF4-FFF2-40B4-BE49-F238E27FC236}">
                  <a16:creationId xmlns:a16="http://schemas.microsoft.com/office/drawing/2014/main" id="{18764B11-8DD9-4DCC-888D-E1F7DA5A7436}"/>
                </a:ext>
              </a:extLst>
            </p:cNvPr>
            <p:cNvCxnSpPr/>
            <p:nvPr/>
          </p:nvCxnSpPr>
          <p:spPr>
            <a:xfrm flipH="1">
              <a:off x="8139119" y="13349934"/>
              <a:ext cx="8979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0" name="文字方塊 939">
              <a:extLst>
                <a:ext uri="{FF2B5EF4-FFF2-40B4-BE49-F238E27FC236}">
                  <a16:creationId xmlns:a16="http://schemas.microsoft.com/office/drawing/2014/main" id="{CAF5D1CD-5853-4577-8DC7-585D58E9E8E3}"/>
                </a:ext>
              </a:extLst>
            </p:cNvPr>
            <p:cNvSpPr txBox="1"/>
            <p:nvPr/>
          </p:nvSpPr>
          <p:spPr>
            <a:xfrm>
              <a:off x="8211316" y="12116847"/>
              <a:ext cx="367043" cy="1169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41" name="文字方塊 940">
              <a:extLst>
                <a:ext uri="{FF2B5EF4-FFF2-40B4-BE49-F238E27FC236}">
                  <a16:creationId xmlns:a16="http://schemas.microsoft.com/office/drawing/2014/main" id="{935C55F6-60C1-46A2-96B7-A6F994515A21}"/>
                </a:ext>
              </a:extLst>
            </p:cNvPr>
            <p:cNvSpPr txBox="1"/>
            <p:nvPr/>
          </p:nvSpPr>
          <p:spPr>
            <a:xfrm>
              <a:off x="10520076" y="15378301"/>
              <a:ext cx="641978" cy="431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42" name="直線單箭頭接點 941">
              <a:extLst>
                <a:ext uri="{FF2B5EF4-FFF2-40B4-BE49-F238E27FC236}">
                  <a16:creationId xmlns:a16="http://schemas.microsoft.com/office/drawing/2014/main" id="{978EBFFD-C115-4668-A0AE-1A6170F28D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04684" y="15316200"/>
              <a:ext cx="0" cy="32100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43" name="圖片 942" descr="http://johnwell.com.tw/files/products/20078817732_SD-19.gif">
              <a:extLst>
                <a:ext uri="{FF2B5EF4-FFF2-40B4-BE49-F238E27FC236}">
                  <a16:creationId xmlns:a16="http://schemas.microsoft.com/office/drawing/2014/main" id="{43EBF4E6-8DD6-4337-A8D6-3CE072DAFFFF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72230" y="15293447"/>
              <a:ext cx="646390" cy="210316"/>
            </a:xfrm>
            <a:prstGeom prst="rect">
              <a:avLst/>
            </a:prstGeom>
            <a:noFill/>
          </p:spPr>
        </p:pic>
        <p:sp>
          <p:nvSpPr>
            <p:cNvPr id="944" name="矩形 943">
              <a:extLst>
                <a:ext uri="{FF2B5EF4-FFF2-40B4-BE49-F238E27FC236}">
                  <a16:creationId xmlns:a16="http://schemas.microsoft.com/office/drawing/2014/main" id="{898638AF-AAFA-4066-BE6A-9633869D7603}"/>
                </a:ext>
              </a:extLst>
            </p:cNvPr>
            <p:cNvSpPr/>
            <p:nvPr/>
          </p:nvSpPr>
          <p:spPr>
            <a:xfrm rot="10800000">
              <a:off x="20851163" y="5469249"/>
              <a:ext cx="989955" cy="130129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45" name="直線單箭頭接點 944">
              <a:extLst>
                <a:ext uri="{FF2B5EF4-FFF2-40B4-BE49-F238E27FC236}">
                  <a16:creationId xmlns:a16="http://schemas.microsoft.com/office/drawing/2014/main" id="{82D62F75-776E-4E66-9FE2-83FE95C7D944}"/>
                </a:ext>
              </a:extLst>
            </p:cNvPr>
            <p:cNvCxnSpPr>
              <a:cxnSpLocks/>
            </p:cNvCxnSpPr>
            <p:nvPr/>
          </p:nvCxnSpPr>
          <p:spPr>
            <a:xfrm>
              <a:off x="15600145" y="5638800"/>
              <a:ext cx="602550" cy="137815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6" name="直線單箭頭接點 945">
              <a:extLst>
                <a:ext uri="{FF2B5EF4-FFF2-40B4-BE49-F238E27FC236}">
                  <a16:creationId xmlns:a16="http://schemas.microsoft.com/office/drawing/2014/main" id="{BFA040B9-1B20-43BC-AF0E-C5D709934E7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37644" y="14130612"/>
              <a:ext cx="1605396" cy="277555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47" name="圖片 946" descr="http://johnwell.com.tw/files/products/20078817732_SD-19.gif">
              <a:extLst>
                <a:ext uri="{FF2B5EF4-FFF2-40B4-BE49-F238E27FC236}">
                  <a16:creationId xmlns:a16="http://schemas.microsoft.com/office/drawing/2014/main" id="{F1E9BE76-0639-4C92-BDF6-6862BE4B1C1C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75416" y="15815223"/>
              <a:ext cx="646390" cy="210316"/>
            </a:xfrm>
            <a:prstGeom prst="rect">
              <a:avLst/>
            </a:prstGeom>
            <a:noFill/>
          </p:spPr>
        </p:pic>
        <p:cxnSp>
          <p:nvCxnSpPr>
            <p:cNvPr id="948" name="直線單箭頭接點 947">
              <a:extLst>
                <a:ext uri="{FF2B5EF4-FFF2-40B4-BE49-F238E27FC236}">
                  <a16:creationId xmlns:a16="http://schemas.microsoft.com/office/drawing/2014/main" id="{957CC786-4BBC-462D-A278-7EC7FA3A31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8557" y="15308580"/>
              <a:ext cx="0" cy="160782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9" name="直線單箭頭接點 948">
              <a:extLst>
                <a:ext uri="{FF2B5EF4-FFF2-40B4-BE49-F238E27FC236}">
                  <a16:creationId xmlns:a16="http://schemas.microsoft.com/office/drawing/2014/main" id="{2DCED386-02AE-49C0-988F-899C301B15AC}"/>
                </a:ext>
              </a:extLst>
            </p:cNvPr>
            <p:cNvCxnSpPr>
              <a:cxnSpLocks/>
            </p:cNvCxnSpPr>
            <p:nvPr/>
          </p:nvCxnSpPr>
          <p:spPr>
            <a:xfrm>
              <a:off x="10611337" y="3566160"/>
              <a:ext cx="0" cy="166420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0" name="直線單箭頭接點 949">
              <a:extLst>
                <a:ext uri="{FF2B5EF4-FFF2-40B4-BE49-F238E27FC236}">
                  <a16:creationId xmlns:a16="http://schemas.microsoft.com/office/drawing/2014/main" id="{0099377A-E3C2-4A08-AEF3-27BC33D6353F}"/>
                </a:ext>
              </a:extLst>
            </p:cNvPr>
            <p:cNvCxnSpPr>
              <a:cxnSpLocks/>
            </p:cNvCxnSpPr>
            <p:nvPr/>
          </p:nvCxnSpPr>
          <p:spPr>
            <a:xfrm>
              <a:off x="7639763" y="3576320"/>
              <a:ext cx="0" cy="1641856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51" name="圖片 950" descr="http://johnwell.com.tw/files/products/20078817732_SD-19.gif">
              <a:extLst>
                <a:ext uri="{FF2B5EF4-FFF2-40B4-BE49-F238E27FC236}">
                  <a16:creationId xmlns:a16="http://schemas.microsoft.com/office/drawing/2014/main" id="{57DC68E7-E666-40F8-9C23-5647EBB9EB3D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10006268" y="10663179"/>
              <a:ext cx="646390" cy="210316"/>
            </a:xfrm>
            <a:prstGeom prst="rect">
              <a:avLst/>
            </a:prstGeom>
            <a:noFill/>
          </p:spPr>
        </p:pic>
        <p:pic>
          <p:nvPicPr>
            <p:cNvPr id="952" name="圖片 951" descr="http://johnwell.com.tw/files/products/20078817732_SD-19.gif">
              <a:extLst>
                <a:ext uri="{FF2B5EF4-FFF2-40B4-BE49-F238E27FC236}">
                  <a16:creationId xmlns:a16="http://schemas.microsoft.com/office/drawing/2014/main" id="{A44B62A0-609F-4DD9-ACDC-4F8AE4E52FDC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8815665" y="10663179"/>
              <a:ext cx="646390" cy="210316"/>
            </a:xfrm>
            <a:prstGeom prst="rect">
              <a:avLst/>
            </a:prstGeom>
            <a:noFill/>
          </p:spPr>
        </p:pic>
        <p:cxnSp>
          <p:nvCxnSpPr>
            <p:cNvPr id="953" name="直線單箭頭接點 952">
              <a:extLst>
                <a:ext uri="{FF2B5EF4-FFF2-40B4-BE49-F238E27FC236}">
                  <a16:creationId xmlns:a16="http://schemas.microsoft.com/office/drawing/2014/main" id="{8CA08668-477B-44DE-BD75-4F24E402A48C}"/>
                </a:ext>
              </a:extLst>
            </p:cNvPr>
            <p:cNvCxnSpPr>
              <a:cxnSpLocks/>
            </p:cNvCxnSpPr>
            <p:nvPr/>
          </p:nvCxnSpPr>
          <p:spPr>
            <a:xfrm>
              <a:off x="3545840" y="12207875"/>
              <a:ext cx="220472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4" name="直線單箭頭接點 953">
              <a:extLst>
                <a:ext uri="{FF2B5EF4-FFF2-40B4-BE49-F238E27FC236}">
                  <a16:creationId xmlns:a16="http://schemas.microsoft.com/office/drawing/2014/main" id="{97FBA25A-1B1C-444C-8AB5-08C47CEB3809}"/>
                </a:ext>
              </a:extLst>
            </p:cNvPr>
            <p:cNvCxnSpPr>
              <a:cxnSpLocks/>
            </p:cNvCxnSpPr>
            <p:nvPr/>
          </p:nvCxnSpPr>
          <p:spPr>
            <a:xfrm>
              <a:off x="12382118" y="12315326"/>
              <a:ext cx="25721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55" name="圖片 954" descr="http://johnwell.com.tw/files/products/20078817732_SD-19.gif">
              <a:extLst>
                <a:ext uri="{FF2B5EF4-FFF2-40B4-BE49-F238E27FC236}">
                  <a16:creationId xmlns:a16="http://schemas.microsoft.com/office/drawing/2014/main" id="{CA884B69-DEF4-4A76-BE49-C1E0D89E920F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75416" y="16397505"/>
              <a:ext cx="646390" cy="210316"/>
            </a:xfrm>
            <a:prstGeom prst="rect">
              <a:avLst/>
            </a:prstGeom>
            <a:noFill/>
          </p:spPr>
        </p:pic>
        <p:cxnSp>
          <p:nvCxnSpPr>
            <p:cNvPr id="956" name="直線單箭頭接點 955">
              <a:extLst>
                <a:ext uri="{FF2B5EF4-FFF2-40B4-BE49-F238E27FC236}">
                  <a16:creationId xmlns:a16="http://schemas.microsoft.com/office/drawing/2014/main" id="{EBB43AA0-EE42-4610-B1EE-AC1E8A89DE26}"/>
                </a:ext>
              </a:extLst>
            </p:cNvPr>
            <p:cNvCxnSpPr>
              <a:cxnSpLocks/>
            </p:cNvCxnSpPr>
            <p:nvPr/>
          </p:nvCxnSpPr>
          <p:spPr>
            <a:xfrm>
              <a:off x="19376222" y="12933680"/>
              <a:ext cx="0" cy="354584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7" name="直線單箭頭接點 956">
              <a:extLst>
                <a:ext uri="{FF2B5EF4-FFF2-40B4-BE49-F238E27FC236}">
                  <a16:creationId xmlns:a16="http://schemas.microsoft.com/office/drawing/2014/main" id="{AEB308C6-5D3F-407F-9D09-F20E3175739A}"/>
                </a:ext>
              </a:extLst>
            </p:cNvPr>
            <p:cNvCxnSpPr>
              <a:cxnSpLocks/>
            </p:cNvCxnSpPr>
            <p:nvPr/>
          </p:nvCxnSpPr>
          <p:spPr>
            <a:xfrm>
              <a:off x="15748000" y="5557026"/>
              <a:ext cx="291592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8" name="直線單箭頭接點 957">
              <a:extLst>
                <a:ext uri="{FF2B5EF4-FFF2-40B4-BE49-F238E27FC236}">
                  <a16:creationId xmlns:a16="http://schemas.microsoft.com/office/drawing/2014/main" id="{E1181359-5A8A-41DC-A3DF-08C72DE4EBE1}"/>
                </a:ext>
              </a:extLst>
            </p:cNvPr>
            <p:cNvCxnSpPr>
              <a:cxnSpLocks/>
            </p:cNvCxnSpPr>
            <p:nvPr/>
          </p:nvCxnSpPr>
          <p:spPr>
            <a:xfrm>
              <a:off x="13722131" y="4718304"/>
              <a:ext cx="0" cy="50140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9" name="直線單箭頭接點 958">
              <a:extLst>
                <a:ext uri="{FF2B5EF4-FFF2-40B4-BE49-F238E27FC236}">
                  <a16:creationId xmlns:a16="http://schemas.microsoft.com/office/drawing/2014/main" id="{461E3997-9CAF-48FB-9357-38D0B64E11FD}"/>
                </a:ext>
              </a:extLst>
            </p:cNvPr>
            <p:cNvCxnSpPr>
              <a:cxnSpLocks/>
            </p:cNvCxnSpPr>
            <p:nvPr/>
          </p:nvCxnSpPr>
          <p:spPr>
            <a:xfrm>
              <a:off x="5328920" y="10792384"/>
              <a:ext cx="42291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0" name="直線單箭頭接點 959">
              <a:extLst>
                <a:ext uri="{FF2B5EF4-FFF2-40B4-BE49-F238E27FC236}">
                  <a16:creationId xmlns:a16="http://schemas.microsoft.com/office/drawing/2014/main" id="{A1835809-0C9B-4CB3-ABA5-3FBC9A9725AA}"/>
                </a:ext>
              </a:extLst>
            </p:cNvPr>
            <p:cNvCxnSpPr>
              <a:cxnSpLocks/>
            </p:cNvCxnSpPr>
            <p:nvPr/>
          </p:nvCxnSpPr>
          <p:spPr>
            <a:xfrm>
              <a:off x="5339080" y="11830338"/>
              <a:ext cx="41275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1" name="直線單箭頭接點 960">
              <a:extLst>
                <a:ext uri="{FF2B5EF4-FFF2-40B4-BE49-F238E27FC236}">
                  <a16:creationId xmlns:a16="http://schemas.microsoft.com/office/drawing/2014/main" id="{EF14E11B-A04C-4F74-BB6D-6E5AAFCBA703}"/>
                </a:ext>
              </a:extLst>
            </p:cNvPr>
            <p:cNvCxnSpPr>
              <a:cxnSpLocks/>
            </p:cNvCxnSpPr>
            <p:nvPr/>
          </p:nvCxnSpPr>
          <p:spPr>
            <a:xfrm>
              <a:off x="5354320" y="12690849"/>
              <a:ext cx="40259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2" name="直線單箭頭接點 961">
              <a:extLst>
                <a:ext uri="{FF2B5EF4-FFF2-40B4-BE49-F238E27FC236}">
                  <a16:creationId xmlns:a16="http://schemas.microsoft.com/office/drawing/2014/main" id="{C0BB4003-C4A7-4BA6-9CB6-19B58F19D08B}"/>
                </a:ext>
              </a:extLst>
            </p:cNvPr>
            <p:cNvCxnSpPr>
              <a:cxnSpLocks/>
            </p:cNvCxnSpPr>
            <p:nvPr/>
          </p:nvCxnSpPr>
          <p:spPr>
            <a:xfrm>
              <a:off x="5379720" y="13757324"/>
              <a:ext cx="37719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3" name="手繪多邊形: 圖案 962">
              <a:extLst>
                <a:ext uri="{FF2B5EF4-FFF2-40B4-BE49-F238E27FC236}">
                  <a16:creationId xmlns:a16="http://schemas.microsoft.com/office/drawing/2014/main" id="{7198F59A-0E1E-4A76-9AA0-05BC846268B2}"/>
                </a:ext>
              </a:extLst>
            </p:cNvPr>
            <p:cNvSpPr/>
            <p:nvPr/>
          </p:nvSpPr>
          <p:spPr>
            <a:xfrm>
              <a:off x="9017000" y="6286500"/>
              <a:ext cx="3613150" cy="8058150"/>
            </a:xfrm>
            <a:custGeom>
              <a:avLst/>
              <a:gdLst>
                <a:gd name="connsiteX0" fmla="*/ 0 w 3613150"/>
                <a:gd name="connsiteY0" fmla="*/ 6350 h 8058150"/>
                <a:gd name="connsiteX1" fmla="*/ 0 w 3613150"/>
                <a:gd name="connsiteY1" fmla="*/ 8058150 h 8058150"/>
                <a:gd name="connsiteX2" fmla="*/ 2362200 w 3613150"/>
                <a:gd name="connsiteY2" fmla="*/ 8058150 h 8058150"/>
                <a:gd name="connsiteX3" fmla="*/ 2362200 w 3613150"/>
                <a:gd name="connsiteY3" fmla="*/ 5822950 h 8058150"/>
                <a:gd name="connsiteX4" fmla="*/ 3613150 w 3613150"/>
                <a:gd name="connsiteY4" fmla="*/ 5822950 h 8058150"/>
                <a:gd name="connsiteX5" fmla="*/ 3613150 w 3613150"/>
                <a:gd name="connsiteY5" fmla="*/ 0 h 8058150"/>
                <a:gd name="connsiteX6" fmla="*/ 0 w 3613150"/>
                <a:gd name="connsiteY6" fmla="*/ 6350 h 805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13150" h="8058150">
                  <a:moveTo>
                    <a:pt x="0" y="6350"/>
                  </a:moveTo>
                  <a:lnTo>
                    <a:pt x="0" y="8058150"/>
                  </a:lnTo>
                  <a:lnTo>
                    <a:pt x="2362200" y="8058150"/>
                  </a:lnTo>
                  <a:lnTo>
                    <a:pt x="2362200" y="5822950"/>
                  </a:lnTo>
                  <a:lnTo>
                    <a:pt x="3613150" y="5822950"/>
                  </a:lnTo>
                  <a:lnTo>
                    <a:pt x="3613150" y="0"/>
                  </a:lnTo>
                  <a:lnTo>
                    <a:pt x="0" y="635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5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964" name="圖片 963">
              <a:extLst>
                <a:ext uri="{FF2B5EF4-FFF2-40B4-BE49-F238E27FC236}">
                  <a16:creationId xmlns:a16="http://schemas.microsoft.com/office/drawing/2014/main" id="{267AE947-2BF9-4D9F-BB09-BE74FAF273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057"/>
            <a:stretch/>
          </p:blipFill>
          <p:spPr>
            <a:xfrm>
              <a:off x="20902515" y="5839554"/>
              <a:ext cx="876398" cy="679656"/>
            </a:xfrm>
            <a:prstGeom prst="rect">
              <a:avLst/>
            </a:prstGeom>
          </p:spPr>
        </p:pic>
        <p:pic>
          <p:nvPicPr>
            <p:cNvPr id="966" name="圖片 965">
              <a:extLst>
                <a:ext uri="{FF2B5EF4-FFF2-40B4-BE49-F238E27FC236}">
                  <a16:creationId xmlns:a16="http://schemas.microsoft.com/office/drawing/2014/main" id="{C5E149ED-11F7-4AA0-8ACF-BC86564962C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8333501" y="6286123"/>
              <a:ext cx="783815" cy="717108"/>
            </a:xfrm>
            <a:prstGeom prst="rect">
              <a:avLst/>
            </a:prstGeom>
          </p:spPr>
        </p:pic>
        <p:sp>
          <p:nvSpPr>
            <p:cNvPr id="968" name="矩形 967">
              <a:extLst>
                <a:ext uri="{FF2B5EF4-FFF2-40B4-BE49-F238E27FC236}">
                  <a16:creationId xmlns:a16="http://schemas.microsoft.com/office/drawing/2014/main" id="{54947889-4BE5-40EA-8DEB-7BF26D566F31}"/>
                </a:ext>
              </a:extLst>
            </p:cNvPr>
            <p:cNvSpPr/>
            <p:nvPr/>
          </p:nvSpPr>
          <p:spPr>
            <a:xfrm>
              <a:off x="13613213" y="13207889"/>
              <a:ext cx="512919" cy="6068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</p:txBody>
        </p:sp>
        <p:sp>
          <p:nvSpPr>
            <p:cNvPr id="969" name="矩形 968">
              <a:extLst>
                <a:ext uri="{FF2B5EF4-FFF2-40B4-BE49-F238E27FC236}">
                  <a16:creationId xmlns:a16="http://schemas.microsoft.com/office/drawing/2014/main" id="{A1738F96-B364-4123-ACCC-C13A29B88DCF}"/>
                </a:ext>
              </a:extLst>
            </p:cNvPr>
            <p:cNvSpPr/>
            <p:nvPr/>
          </p:nvSpPr>
          <p:spPr>
            <a:xfrm>
              <a:off x="19762717" y="16458074"/>
              <a:ext cx="512919" cy="6068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</p:txBody>
        </p:sp>
        <p:sp>
          <p:nvSpPr>
            <p:cNvPr id="970" name="矩形 969">
              <a:extLst>
                <a:ext uri="{FF2B5EF4-FFF2-40B4-BE49-F238E27FC236}">
                  <a16:creationId xmlns:a16="http://schemas.microsoft.com/office/drawing/2014/main" id="{8C3CB413-8029-49EE-A34E-69425EEAA076}"/>
                </a:ext>
              </a:extLst>
            </p:cNvPr>
            <p:cNvSpPr/>
            <p:nvPr/>
          </p:nvSpPr>
          <p:spPr>
            <a:xfrm>
              <a:off x="15138174" y="4426775"/>
              <a:ext cx="512919" cy="6068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</p:txBody>
        </p:sp>
        <p:cxnSp>
          <p:nvCxnSpPr>
            <p:cNvPr id="971" name="直線單箭頭接點 970">
              <a:extLst>
                <a:ext uri="{FF2B5EF4-FFF2-40B4-BE49-F238E27FC236}">
                  <a16:creationId xmlns:a16="http://schemas.microsoft.com/office/drawing/2014/main" id="{4629102E-AB36-422D-8040-85B86793D6CD}"/>
                </a:ext>
              </a:extLst>
            </p:cNvPr>
            <p:cNvCxnSpPr>
              <a:cxnSpLocks/>
            </p:cNvCxnSpPr>
            <p:nvPr/>
          </p:nvCxnSpPr>
          <p:spPr>
            <a:xfrm>
              <a:off x="8168640" y="8183881"/>
              <a:ext cx="69342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2" name="直線單箭頭接點 971">
              <a:extLst>
                <a:ext uri="{FF2B5EF4-FFF2-40B4-BE49-F238E27FC236}">
                  <a16:creationId xmlns:a16="http://schemas.microsoft.com/office/drawing/2014/main" id="{CD630F87-0148-4263-9AE4-1AEF99DC8C5B}"/>
                </a:ext>
              </a:extLst>
            </p:cNvPr>
            <p:cNvCxnSpPr>
              <a:cxnSpLocks/>
            </p:cNvCxnSpPr>
            <p:nvPr/>
          </p:nvCxnSpPr>
          <p:spPr>
            <a:xfrm>
              <a:off x="8168640" y="12247881"/>
              <a:ext cx="69342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3" name="直線單箭頭接點 972">
              <a:extLst>
                <a:ext uri="{FF2B5EF4-FFF2-40B4-BE49-F238E27FC236}">
                  <a16:creationId xmlns:a16="http://schemas.microsoft.com/office/drawing/2014/main" id="{18D747AA-0D7A-47CD-AF76-A5C572E17D98}"/>
                </a:ext>
              </a:extLst>
            </p:cNvPr>
            <p:cNvCxnSpPr>
              <a:cxnSpLocks/>
            </p:cNvCxnSpPr>
            <p:nvPr/>
          </p:nvCxnSpPr>
          <p:spPr>
            <a:xfrm>
              <a:off x="6397931" y="5281243"/>
              <a:ext cx="246052" cy="43284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4" name="直線單箭頭接點 973">
              <a:extLst>
                <a:ext uri="{FF2B5EF4-FFF2-40B4-BE49-F238E27FC236}">
                  <a16:creationId xmlns:a16="http://schemas.microsoft.com/office/drawing/2014/main" id="{2FFE8BF7-600C-4C01-82BA-E3AF9F09AD96}"/>
                </a:ext>
              </a:extLst>
            </p:cNvPr>
            <p:cNvCxnSpPr>
              <a:cxnSpLocks/>
            </p:cNvCxnSpPr>
            <p:nvPr/>
          </p:nvCxnSpPr>
          <p:spPr>
            <a:xfrm>
              <a:off x="7098070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5" name="直線單箭頭接點 974">
              <a:extLst>
                <a:ext uri="{FF2B5EF4-FFF2-40B4-BE49-F238E27FC236}">
                  <a16:creationId xmlns:a16="http://schemas.microsoft.com/office/drawing/2014/main" id="{20C552B1-CC6D-4391-B177-1706F2C2675D}"/>
                </a:ext>
              </a:extLst>
            </p:cNvPr>
            <p:cNvCxnSpPr>
              <a:cxnSpLocks/>
            </p:cNvCxnSpPr>
            <p:nvPr/>
          </p:nvCxnSpPr>
          <p:spPr>
            <a:xfrm>
              <a:off x="7646710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6" name="直線單箭頭接點 975">
              <a:extLst>
                <a:ext uri="{FF2B5EF4-FFF2-40B4-BE49-F238E27FC236}">
                  <a16:creationId xmlns:a16="http://schemas.microsoft.com/office/drawing/2014/main" id="{01D0CF1A-217A-4F59-B352-D4221AACD3F3}"/>
                </a:ext>
              </a:extLst>
            </p:cNvPr>
            <p:cNvCxnSpPr>
              <a:cxnSpLocks/>
            </p:cNvCxnSpPr>
            <p:nvPr/>
          </p:nvCxnSpPr>
          <p:spPr>
            <a:xfrm>
              <a:off x="8146582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7" name="直線單箭頭接點 976">
              <a:extLst>
                <a:ext uri="{FF2B5EF4-FFF2-40B4-BE49-F238E27FC236}">
                  <a16:creationId xmlns:a16="http://schemas.microsoft.com/office/drawing/2014/main" id="{0CA68AC7-167F-4CF0-BC66-A57804929B1D}"/>
                </a:ext>
              </a:extLst>
            </p:cNvPr>
            <p:cNvCxnSpPr>
              <a:cxnSpLocks/>
            </p:cNvCxnSpPr>
            <p:nvPr/>
          </p:nvCxnSpPr>
          <p:spPr>
            <a:xfrm>
              <a:off x="8987830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8" name="直線單箭頭接點 977">
              <a:extLst>
                <a:ext uri="{FF2B5EF4-FFF2-40B4-BE49-F238E27FC236}">
                  <a16:creationId xmlns:a16="http://schemas.microsoft.com/office/drawing/2014/main" id="{7816D546-4E99-47CD-913E-D72EED507978}"/>
                </a:ext>
              </a:extLst>
            </p:cNvPr>
            <p:cNvCxnSpPr>
              <a:cxnSpLocks/>
            </p:cNvCxnSpPr>
            <p:nvPr/>
          </p:nvCxnSpPr>
          <p:spPr>
            <a:xfrm>
              <a:off x="10109494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9" name="直線單箭頭接點 978">
              <a:extLst>
                <a:ext uri="{FF2B5EF4-FFF2-40B4-BE49-F238E27FC236}">
                  <a16:creationId xmlns:a16="http://schemas.microsoft.com/office/drawing/2014/main" id="{7C94D9EE-A819-4CB7-A67F-FD478F1BBE0E}"/>
                </a:ext>
              </a:extLst>
            </p:cNvPr>
            <p:cNvCxnSpPr>
              <a:cxnSpLocks/>
            </p:cNvCxnSpPr>
            <p:nvPr/>
          </p:nvCxnSpPr>
          <p:spPr>
            <a:xfrm>
              <a:off x="10615462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0" name="直線單箭頭接點 979">
              <a:extLst>
                <a:ext uri="{FF2B5EF4-FFF2-40B4-BE49-F238E27FC236}">
                  <a16:creationId xmlns:a16="http://schemas.microsoft.com/office/drawing/2014/main" id="{6A0A2DE4-2F1A-4C3D-B49E-863960FFA47A}"/>
                </a:ext>
              </a:extLst>
            </p:cNvPr>
            <p:cNvCxnSpPr>
              <a:cxnSpLocks/>
            </p:cNvCxnSpPr>
            <p:nvPr/>
          </p:nvCxnSpPr>
          <p:spPr>
            <a:xfrm>
              <a:off x="11133622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1" name="直線單箭頭接點 980">
              <a:extLst>
                <a:ext uri="{FF2B5EF4-FFF2-40B4-BE49-F238E27FC236}">
                  <a16:creationId xmlns:a16="http://schemas.microsoft.com/office/drawing/2014/main" id="{1B698DD3-C223-4CDD-BFEB-9A3A1853C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62678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2" name="直線單箭頭接點 981">
              <a:extLst>
                <a:ext uri="{FF2B5EF4-FFF2-40B4-BE49-F238E27FC236}">
                  <a16:creationId xmlns:a16="http://schemas.microsoft.com/office/drawing/2014/main" id="{585B83DA-4423-4777-939E-DD7203B12431}"/>
                </a:ext>
              </a:extLst>
            </p:cNvPr>
            <p:cNvCxnSpPr>
              <a:cxnSpLocks/>
            </p:cNvCxnSpPr>
            <p:nvPr/>
          </p:nvCxnSpPr>
          <p:spPr>
            <a:xfrm>
              <a:off x="12810022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3" name="直線單箭頭接點 982">
              <a:extLst>
                <a:ext uri="{FF2B5EF4-FFF2-40B4-BE49-F238E27FC236}">
                  <a16:creationId xmlns:a16="http://schemas.microsoft.com/office/drawing/2014/main" id="{6584AB22-D1C2-4AE8-83C9-37451531805A}"/>
                </a:ext>
              </a:extLst>
            </p:cNvPr>
            <p:cNvCxnSpPr>
              <a:cxnSpLocks/>
            </p:cNvCxnSpPr>
            <p:nvPr/>
          </p:nvCxnSpPr>
          <p:spPr>
            <a:xfrm>
              <a:off x="13724422" y="5286759"/>
              <a:ext cx="0" cy="38252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4" name="直線單箭頭接點 983">
              <a:extLst>
                <a:ext uri="{FF2B5EF4-FFF2-40B4-BE49-F238E27FC236}">
                  <a16:creationId xmlns:a16="http://schemas.microsoft.com/office/drawing/2014/main" id="{23110D15-9573-4A4E-B996-2097EF7106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3433" y="6385507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5" name="直線單箭頭接點 984">
              <a:extLst>
                <a:ext uri="{FF2B5EF4-FFF2-40B4-BE49-F238E27FC236}">
                  <a16:creationId xmlns:a16="http://schemas.microsoft.com/office/drawing/2014/main" id="{5DF5E602-516F-4DE4-B393-3947282548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3433" y="7299907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6" name="直線單箭頭接點 985">
              <a:extLst>
                <a:ext uri="{FF2B5EF4-FFF2-40B4-BE49-F238E27FC236}">
                  <a16:creationId xmlns:a16="http://schemas.microsoft.com/office/drawing/2014/main" id="{DD1B122A-DFA3-43A4-9632-0428A1F11F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3433" y="7736787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7" name="直線單箭頭接點 986">
              <a:extLst>
                <a:ext uri="{FF2B5EF4-FFF2-40B4-BE49-F238E27FC236}">
                  <a16:creationId xmlns:a16="http://schemas.microsoft.com/office/drawing/2014/main" id="{66D5F1BE-72BE-4117-BC3C-D6FA8F3607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3433" y="8549587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8" name="直線單箭頭接點 987">
              <a:extLst>
                <a:ext uri="{FF2B5EF4-FFF2-40B4-BE49-F238E27FC236}">
                  <a16:creationId xmlns:a16="http://schemas.microsoft.com/office/drawing/2014/main" id="{70C52C9E-AE30-4173-9B14-48AC4BFE0D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3433" y="10784787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9" name="直線單箭頭接點 988">
              <a:extLst>
                <a:ext uri="{FF2B5EF4-FFF2-40B4-BE49-F238E27FC236}">
                  <a16:creationId xmlns:a16="http://schemas.microsoft.com/office/drawing/2014/main" id="{EB0C56AD-F4DC-4CA7-A48E-FAE4B9B4F4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7636" y="11835366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0" name="直線單箭頭接點 989">
              <a:extLst>
                <a:ext uri="{FF2B5EF4-FFF2-40B4-BE49-F238E27FC236}">
                  <a16:creationId xmlns:a16="http://schemas.microsoft.com/office/drawing/2014/main" id="{7D91821F-39AB-4B37-B596-3DED6E9690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3433" y="12202107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1" name="直線單箭頭接點 990">
              <a:extLst>
                <a:ext uri="{FF2B5EF4-FFF2-40B4-BE49-F238E27FC236}">
                  <a16:creationId xmlns:a16="http://schemas.microsoft.com/office/drawing/2014/main" id="{71913B66-CA57-4080-A3B7-1910259FDD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3433" y="12684707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2" name="直線單箭頭接點 991">
              <a:extLst>
                <a:ext uri="{FF2B5EF4-FFF2-40B4-BE49-F238E27FC236}">
                  <a16:creationId xmlns:a16="http://schemas.microsoft.com/office/drawing/2014/main" id="{6DF03242-CA2D-4E20-A808-4EDE4ECAFF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3433" y="13751507"/>
              <a:ext cx="758817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3" name="直線單箭頭接點 992">
              <a:extLst>
                <a:ext uri="{FF2B5EF4-FFF2-40B4-BE49-F238E27FC236}">
                  <a16:creationId xmlns:a16="http://schemas.microsoft.com/office/drawing/2014/main" id="{ECCEA01D-67B7-4D26-BF6F-9929E89F36FB}"/>
                </a:ext>
              </a:extLst>
            </p:cNvPr>
            <p:cNvCxnSpPr>
              <a:cxnSpLocks/>
            </p:cNvCxnSpPr>
            <p:nvPr/>
          </p:nvCxnSpPr>
          <p:spPr>
            <a:xfrm>
              <a:off x="12390104" y="14628708"/>
              <a:ext cx="0" cy="28210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4" name="直線單箭頭接點 993">
              <a:extLst>
                <a:ext uri="{FF2B5EF4-FFF2-40B4-BE49-F238E27FC236}">
                  <a16:creationId xmlns:a16="http://schemas.microsoft.com/office/drawing/2014/main" id="{25BBBA82-3864-48D2-AE8D-B8A9A22FF0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58357" y="15308580"/>
              <a:ext cx="0" cy="32862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5" name="直線單箭頭接點 994">
              <a:extLst>
                <a:ext uri="{FF2B5EF4-FFF2-40B4-BE49-F238E27FC236}">
                  <a16:creationId xmlns:a16="http://schemas.microsoft.com/office/drawing/2014/main" id="{137689EB-7E2A-45E5-8447-4AD3023D86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4011" y="14968195"/>
              <a:ext cx="0" cy="281727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w="med" len="med"/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6" name="直線單箭頭接點 995">
              <a:extLst>
                <a:ext uri="{FF2B5EF4-FFF2-40B4-BE49-F238E27FC236}">
                  <a16:creationId xmlns:a16="http://schemas.microsoft.com/office/drawing/2014/main" id="{28A8053A-58A1-4EBE-89A8-579B98EC7F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5121" y="14968195"/>
              <a:ext cx="0" cy="281727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w="med" len="med"/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7" name="直線單箭頭接點 996">
              <a:extLst>
                <a:ext uri="{FF2B5EF4-FFF2-40B4-BE49-F238E27FC236}">
                  <a16:creationId xmlns:a16="http://schemas.microsoft.com/office/drawing/2014/main" id="{AF04DB09-F06A-47A3-8292-08DC98E3DA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05221" y="14968195"/>
              <a:ext cx="0" cy="281727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w="med" len="med"/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8" name="直線單箭頭接點 997">
              <a:extLst>
                <a:ext uri="{FF2B5EF4-FFF2-40B4-BE49-F238E27FC236}">
                  <a16:creationId xmlns:a16="http://schemas.microsoft.com/office/drawing/2014/main" id="{F7FD7746-D0B8-40CB-85A1-EAE8D5A3FE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52081" y="14968195"/>
              <a:ext cx="0" cy="281727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w="med" len="med"/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9" name="直線單箭頭接點 998">
              <a:extLst>
                <a:ext uri="{FF2B5EF4-FFF2-40B4-BE49-F238E27FC236}">
                  <a16:creationId xmlns:a16="http://schemas.microsoft.com/office/drawing/2014/main" id="{A7EBF0EC-6DD9-4AB9-9972-D5D190854A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12128" y="16574352"/>
              <a:ext cx="51922" cy="28210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15" name="表格 1114">
            <a:extLst>
              <a:ext uri="{FF2B5EF4-FFF2-40B4-BE49-F238E27FC236}">
                <a16:creationId xmlns:a16="http://schemas.microsoft.com/office/drawing/2014/main" id="{67714C06-D36A-4BB2-9D05-E82723213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53002"/>
              </p:ext>
            </p:extLst>
          </p:nvPr>
        </p:nvGraphicFramePr>
        <p:xfrm>
          <a:off x="560983" y="510933"/>
          <a:ext cx="41760000" cy="181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5814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市</a:t>
                      </a:r>
                      <a:r>
                        <a:rPr kumimoji="1" lang="en-US" altLang="zh-TW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區</a:t>
                      </a:r>
                      <a:r>
                        <a:rPr kumimoji="1" lang="en-US" altLang="zh-TW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國小─校園防災地圖</a:t>
                      </a:r>
                      <a:r>
                        <a:rPr kumimoji="1" lang="en-US" altLang="zh-TW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8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91444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經度：東經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36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緯度：北緯  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</a:p>
                  </a:txBody>
                  <a:tcPr marL="91444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60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109.04</a:t>
                      </a:r>
                      <a:r>
                        <a:rPr lang="zh-TW" altLang="en-US" sz="60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altLang="zh-TW" sz="60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60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處製</a:t>
                      </a:r>
                    </a:p>
                  </a:txBody>
                  <a:tcPr marL="91444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16" name="表格 1116">
            <a:extLst>
              <a:ext uri="{FF2B5EF4-FFF2-40B4-BE49-F238E27FC236}">
                <a16:creationId xmlns:a16="http://schemas.microsoft.com/office/drawing/2014/main" id="{159DF30F-37D4-47A9-8895-971055D56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97008"/>
              </p:ext>
            </p:extLst>
          </p:nvPr>
        </p:nvGraphicFramePr>
        <p:xfrm>
          <a:off x="35119818" y="2349389"/>
          <a:ext cx="7200000" cy="2737077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141982">
                  <a:extLst>
                    <a:ext uri="{9D8B030D-6E8A-4147-A177-3AD203B41FA5}">
                      <a16:colId xmlns:a16="http://schemas.microsoft.com/office/drawing/2014/main" val="1597136535"/>
                    </a:ext>
                  </a:extLst>
                </a:gridCol>
                <a:gridCol w="1458018">
                  <a:extLst>
                    <a:ext uri="{9D8B030D-6E8A-4147-A177-3AD203B41FA5}">
                      <a16:colId xmlns:a16="http://schemas.microsoft.com/office/drawing/2014/main" val="219922812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4238838038"/>
                    </a:ext>
                  </a:extLst>
                </a:gridCol>
              </a:tblGrid>
              <a:tr h="1191406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83431"/>
                  </a:ext>
                </a:extLst>
              </a:tr>
              <a:tr h="1191406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230001"/>
                  </a:ext>
                </a:extLst>
              </a:tr>
              <a:tr h="9035749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kern="1200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4400" b="1" kern="1200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○○市政府教育局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400" b="0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○○縣</a:t>
                      </a:r>
                      <a:r>
                        <a:rPr lang="en-US" altLang="zh-TW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</a:t>
                      </a:r>
                      <a:r>
                        <a:rPr lang="en-US" altLang="zh-TW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400" b="0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○○鄉</a:t>
                      </a:r>
                      <a:r>
                        <a:rPr lang="en-US" altLang="zh-TW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鎮市區</a:t>
                      </a:r>
                      <a:r>
                        <a:rPr lang="en-US" altLang="zh-TW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400" b="0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13002"/>
                  </a:ext>
                </a:extLst>
              </a:tr>
              <a:tr h="1191406">
                <a:tc gridSpan="3"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警消醫療單位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25040"/>
                  </a:ext>
                </a:extLst>
              </a:tr>
              <a:tr h="5549375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警察分局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消防分隊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醫院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785187"/>
                  </a:ext>
                </a:extLst>
              </a:tr>
              <a:tr h="1191406">
                <a:tc gridSpan="3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400666"/>
                  </a:ext>
                </a:extLst>
              </a:tr>
              <a:tr h="1191406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地震</a:t>
                      </a:r>
                      <a:endParaRPr lang="en-US" altLang="zh-TW" sz="48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先避難，再疏散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75033"/>
                  </a:ext>
                </a:extLst>
              </a:tr>
              <a:tr h="1191406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淹水</a:t>
                      </a:r>
                      <a:endParaRPr lang="en-US" altLang="zh-TW" sz="48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垂直避難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44634"/>
                  </a:ext>
                </a:extLst>
              </a:tr>
              <a:tr h="1191406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海嘯</a:t>
                      </a:r>
                      <a:endParaRPr lang="en-US" altLang="zh-TW" sz="48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往高處避難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440213"/>
                  </a:ext>
                </a:extLst>
              </a:tr>
              <a:tr h="1191406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土石流</a:t>
                      </a:r>
                      <a:endParaRPr lang="en-US" altLang="zh-TW" sz="48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預防性撤離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97916"/>
                  </a:ext>
                </a:extLst>
              </a:tr>
              <a:tr h="1191406">
                <a:tc gridSpan="3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路線標示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3647"/>
                  </a:ext>
                </a:extLst>
              </a:tr>
              <a:tr h="2063000">
                <a:tc gridSpan="2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建築內路線</a:t>
                      </a:r>
                      <a:endParaRPr lang="en-US" altLang="zh-TW" sz="4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建築外</a:t>
                      </a:r>
                      <a:endParaRPr lang="en-US" altLang="zh-TW" sz="2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路線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建築外路線</a:t>
                      </a:r>
                      <a:endParaRPr lang="en-US" altLang="zh-TW" sz="4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41092"/>
                  </a:ext>
                </a:extLst>
              </a:tr>
            </a:tbl>
          </a:graphicData>
        </a:graphic>
      </p:graphicFrame>
      <p:pic>
        <p:nvPicPr>
          <p:cNvPr id="1121" name="圖片 1120">
            <a:extLst>
              <a:ext uri="{FF2B5EF4-FFF2-40B4-BE49-F238E27FC236}">
                <a16:creationId xmlns:a16="http://schemas.microsoft.com/office/drawing/2014/main" id="{18763D95-66F1-4A42-832E-0468F68860C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01884" y="27958746"/>
            <a:ext cx="1159417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3" name="圖片 1122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5400" y="27958746"/>
            <a:ext cx="1105842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5" name="圖片 1124">
            <a:extLst>
              <a:ext uri="{FF2B5EF4-FFF2-40B4-BE49-F238E27FC236}">
                <a16:creationId xmlns:a16="http://schemas.microsoft.com/office/drawing/2014/main" id="{59B36EC3-D927-4DF6-BBD9-3CFD1E93893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3610" y="27958746"/>
            <a:ext cx="1020264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" name="圖片 1126">
            <a:extLst>
              <a:ext uri="{FF2B5EF4-FFF2-40B4-BE49-F238E27FC236}">
                <a16:creationId xmlns:a16="http://schemas.microsoft.com/office/drawing/2014/main" id="{2604000E-F2B9-4F23-80D3-A92AB99D2B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10494" y="27958746"/>
            <a:ext cx="1129411" cy="1152000"/>
          </a:xfrm>
          <a:prstGeom prst="rect">
            <a:avLst/>
          </a:prstGeom>
        </p:spPr>
      </p:pic>
      <p:pic>
        <p:nvPicPr>
          <p:cNvPr id="1129" name="圖片 1128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143448" y="27958746"/>
            <a:ext cx="1581259" cy="1152000"/>
          </a:xfrm>
          <a:prstGeom prst="rect">
            <a:avLst/>
          </a:prstGeom>
        </p:spPr>
      </p:pic>
      <p:cxnSp>
        <p:nvCxnSpPr>
          <p:cNvPr id="429" name="直線箭頭接點 53">
            <a:extLst>
              <a:ext uri="{FF2B5EF4-FFF2-40B4-BE49-F238E27FC236}">
                <a16:creationId xmlns:a16="http://schemas.microsoft.com/office/drawing/2014/main" id="{7F747292-997D-47A3-BD7D-5472B48905A5}"/>
              </a:ext>
            </a:extLst>
          </p:cNvPr>
          <p:cNvCxnSpPr>
            <a:cxnSpLocks/>
          </p:cNvCxnSpPr>
          <p:nvPr/>
        </p:nvCxnSpPr>
        <p:spPr>
          <a:xfrm>
            <a:off x="35849169" y="29004379"/>
            <a:ext cx="2296949" cy="0"/>
          </a:xfrm>
          <a:prstGeom prst="straightConnector1">
            <a:avLst/>
          </a:prstGeom>
          <a:ln w="1270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0" name="直線單箭頭接點 429">
            <a:extLst>
              <a:ext uri="{FF2B5EF4-FFF2-40B4-BE49-F238E27FC236}">
                <a16:creationId xmlns:a16="http://schemas.microsoft.com/office/drawing/2014/main" id="{2E7AC38B-C9AA-41CB-9FA2-EE66F89A38A2}"/>
              </a:ext>
            </a:extLst>
          </p:cNvPr>
          <p:cNvCxnSpPr>
            <a:cxnSpLocks/>
          </p:cNvCxnSpPr>
          <p:nvPr/>
        </p:nvCxnSpPr>
        <p:spPr>
          <a:xfrm>
            <a:off x="39366092" y="29004379"/>
            <a:ext cx="2382312" cy="0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58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08251" y="753371"/>
          <a:ext cx="40787260" cy="167127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77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4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4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4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6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137246" marR="1372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避難疏散</a:t>
                      </a:r>
                      <a:endParaRPr lang="en-US" altLang="zh-TW" sz="5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</a:txBody>
                  <a:tcPr marL="137246" marR="1372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建築內路線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4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37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5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137246" marR="13724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室內避難處所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室外避難處所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37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237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4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37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等待救援點</a:t>
                      </a:r>
                      <a:endParaRPr lang="en-US" altLang="zh-TW" sz="4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46" marR="137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762275"/>
                  </a:ext>
                </a:extLst>
              </a:tr>
            </a:tbl>
          </a:graphicData>
        </a:graphic>
      </p:graphicFrame>
      <p:cxnSp>
        <p:nvCxnSpPr>
          <p:cNvPr id="34" name="直線單箭頭接點 33"/>
          <p:cNvCxnSpPr/>
          <p:nvPr/>
        </p:nvCxnSpPr>
        <p:spPr>
          <a:xfrm>
            <a:off x="17491580" y="2926232"/>
            <a:ext cx="2836163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箭頭接點 53"/>
          <p:cNvCxnSpPr/>
          <p:nvPr/>
        </p:nvCxnSpPr>
        <p:spPr>
          <a:xfrm>
            <a:off x="8310568" y="2882435"/>
            <a:ext cx="2505974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圖片 35" descr="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6489" y="5600338"/>
            <a:ext cx="1914131" cy="191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圖片 74" descr="1021室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2597" y="5600338"/>
            <a:ext cx="1914131" cy="191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08853" y="5460616"/>
            <a:ext cx="1380549" cy="219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8754" y="8917218"/>
            <a:ext cx="4429601" cy="146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圖片 5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65107" y="8591193"/>
            <a:ext cx="2075050" cy="211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圖片 5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25124" y="8675871"/>
            <a:ext cx="1948010" cy="194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圖片 5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6489" y="11722140"/>
            <a:ext cx="1914131" cy="191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圖片 54" descr="「指56」救護站標誌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38" t="18182" r="28263" b="17046"/>
          <a:stretch>
            <a:fillRect/>
          </a:stretch>
        </p:blipFill>
        <p:spPr bwMode="auto">
          <a:xfrm>
            <a:off x="27090036" y="5565115"/>
            <a:ext cx="1825189" cy="19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137660" y="8659649"/>
            <a:ext cx="1851326" cy="1722584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823920" y="11722141"/>
            <a:ext cx="2091306" cy="1913324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940529" y="11774133"/>
            <a:ext cx="2594343" cy="189006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871401" y="11607882"/>
            <a:ext cx="2076520" cy="2118051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C5417DBD-B174-4A2E-B014-CA6B9202F3C1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89" y="14607560"/>
            <a:ext cx="1913448" cy="191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2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</TotalTime>
  <Words>384</Words>
  <Application>Microsoft Office PowerPoint</Application>
  <PresentationFormat>自訂</PresentationFormat>
  <Paragraphs>251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盧彥佑</cp:lastModifiedBy>
  <cp:revision>113</cp:revision>
  <cp:lastPrinted>2020-08-27T07:20:45Z</cp:lastPrinted>
  <dcterms:created xsi:type="dcterms:W3CDTF">2015-04-19T03:13:03Z</dcterms:created>
  <dcterms:modified xsi:type="dcterms:W3CDTF">2020-08-28T09:40:55Z</dcterms:modified>
</cp:coreProperties>
</file>